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844" r:id="rId3"/>
  </p:sldMasterIdLst>
  <p:notesMasterIdLst>
    <p:notesMasterId r:id="rId18"/>
  </p:notesMasterIdLst>
  <p:sldIdLst>
    <p:sldId id="357" r:id="rId4"/>
    <p:sldId id="372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6" r:id="rId13"/>
    <p:sldId id="415" r:id="rId14"/>
    <p:sldId id="417" r:id="rId15"/>
    <p:sldId id="419" r:id="rId16"/>
    <p:sldId id="420" r:id="rId17"/>
  </p:sldIdLst>
  <p:sldSz cx="157273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9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3366"/>
    <a:srgbClr val="009900"/>
    <a:srgbClr val="660066"/>
    <a:srgbClr val="CC0099"/>
    <a:srgbClr val="FF0066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12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294" y="60"/>
      </p:cViewPr>
      <p:guideLst>
        <p:guide orient="horz" pos="2160"/>
        <p:guide pos="49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09538" y="1143000"/>
            <a:ext cx="707707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346" y="339513"/>
            <a:ext cx="149291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371CC08-7ED8-444C-AD50-E4F0B0AEC74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829184" y="1259962"/>
            <a:ext cx="9898181" cy="433808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2223866-8657-4507-B95A-AA93AAD075BE}"/>
              </a:ext>
            </a:extLst>
          </p:cNvPr>
          <p:cNvSpPr/>
          <p:nvPr userDrawn="1"/>
        </p:nvSpPr>
        <p:spPr>
          <a:xfrm>
            <a:off x="648173" y="884977"/>
            <a:ext cx="14431023" cy="508804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7FF7A32B-7592-4FB4-B321-813DB4998A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10484" y="1155272"/>
            <a:ext cx="4112821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50">
            <a:extLst>
              <a:ext uri="{FF2B5EF4-FFF2-40B4-BE49-F238E27FC236}">
                <a16:creationId xmlns:a16="http://schemas.microsoft.com/office/drawing/2014/main" id="{33E9DFB3-473C-4F65-9CAA-7B305D46D700}"/>
              </a:ext>
            </a:extLst>
          </p:cNvPr>
          <p:cNvSpPr/>
          <p:nvPr userDrawn="1"/>
        </p:nvSpPr>
        <p:spPr>
          <a:xfrm>
            <a:off x="-433461" y="5716841"/>
            <a:ext cx="5865510" cy="47770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63D5A3E9-5F90-4F91-B28A-43C2C98E3F16}"/>
              </a:ext>
            </a:extLst>
          </p:cNvPr>
          <p:cNvGrpSpPr/>
          <p:nvPr userDrawn="1"/>
        </p:nvGrpSpPr>
        <p:grpSpPr>
          <a:xfrm>
            <a:off x="940970" y="1695298"/>
            <a:ext cx="3159378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1B859249-B134-47D3-87C6-1F1F3B0B0537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E4FFDB9C-6874-4FC1-BCF1-3527B52793C2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7FC4A25A-3E8D-4CA6-8074-CFC9C4AAF2CF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4AD85B98-04BC-4149-9AAF-A83CD27FD44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46BED880-04D6-4CDF-80DE-4718F4DC121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6673C15-C2F2-4D33-B6B8-CE7B8C3D6D9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126748" y="2089470"/>
            <a:ext cx="2777011" cy="3425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33F060D-44E8-44A8-8EA8-CF85F4E1C2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346" y="339513"/>
            <a:ext cx="149291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346" y="332486"/>
            <a:ext cx="149291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346" y="123478"/>
            <a:ext cx="149291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456665" y="1131592"/>
            <a:ext cx="4593298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686180" y="1347500"/>
            <a:ext cx="198486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4043119" y="1177318"/>
            <a:ext cx="685849" cy="883823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918081" y="1637214"/>
            <a:ext cx="287954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918081" y="2235185"/>
            <a:ext cx="287954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930366" y="5808442"/>
            <a:ext cx="287922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930367" y="4665772"/>
            <a:ext cx="350524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74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702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5921" y="1122363"/>
            <a:ext cx="1179552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921" y="3602038"/>
            <a:ext cx="117955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36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69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065" y="1709739"/>
            <a:ext cx="1356485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3065" y="4589464"/>
            <a:ext cx="135648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39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1256" y="1825625"/>
            <a:ext cx="668412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61978" y="1825625"/>
            <a:ext cx="668412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86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04" y="365126"/>
            <a:ext cx="1356485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305" y="1681163"/>
            <a:ext cx="66534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305" y="2505075"/>
            <a:ext cx="665341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61977" y="1681163"/>
            <a:ext cx="66861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61977" y="2505075"/>
            <a:ext cx="668617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06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05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7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06" y="457200"/>
            <a:ext cx="50724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6178" y="987426"/>
            <a:ext cx="796197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306" y="2057400"/>
            <a:ext cx="50724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5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346" y="339513"/>
            <a:ext cx="149291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67E0328-9919-4AA5-B345-D27443B0F5D3}"/>
              </a:ext>
            </a:extLst>
          </p:cNvPr>
          <p:cNvSpPr/>
          <p:nvPr userDrawn="1"/>
        </p:nvSpPr>
        <p:spPr>
          <a:xfrm>
            <a:off x="1992258" y="1816072"/>
            <a:ext cx="3389451" cy="196215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98DB0C8-2C48-43B8-8A2B-D023690A459E}"/>
              </a:ext>
            </a:extLst>
          </p:cNvPr>
          <p:cNvSpPr/>
          <p:nvPr userDrawn="1"/>
        </p:nvSpPr>
        <p:spPr>
          <a:xfrm>
            <a:off x="6704778" y="1816072"/>
            <a:ext cx="3389451" cy="196215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82F0998-0191-4AA1-BD74-CC67C4ECD3F2}"/>
              </a:ext>
            </a:extLst>
          </p:cNvPr>
          <p:cNvSpPr/>
          <p:nvPr userDrawn="1"/>
        </p:nvSpPr>
        <p:spPr>
          <a:xfrm>
            <a:off x="11417299" y="1816072"/>
            <a:ext cx="3389451" cy="1962150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7629ABE-2596-48D1-A7D6-BD92DDC92F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1259" y="1943644"/>
            <a:ext cx="2201998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BE804E2-1E79-4617-AD0C-DB0A5DDDBF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03781" y="1943644"/>
            <a:ext cx="2201998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E947BF4F-120D-4F3B-BAE0-307CA5772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16299" y="1943644"/>
            <a:ext cx="2201998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9DA801E-D0AA-4624-AA3C-65562798CCC5}"/>
              </a:ext>
            </a:extLst>
          </p:cNvPr>
          <p:cNvSpPr/>
          <p:nvPr userDrawn="1"/>
        </p:nvSpPr>
        <p:spPr>
          <a:xfrm>
            <a:off x="1992258" y="4159030"/>
            <a:ext cx="3389451" cy="1962150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E8FDBBF-0181-4065-ADD7-596A70ED15E7}"/>
              </a:ext>
            </a:extLst>
          </p:cNvPr>
          <p:cNvSpPr/>
          <p:nvPr userDrawn="1"/>
        </p:nvSpPr>
        <p:spPr>
          <a:xfrm>
            <a:off x="6704778" y="4159030"/>
            <a:ext cx="3389451" cy="1962150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11A4459-21FA-4E2C-AB09-A6E10F9BAE3B}"/>
              </a:ext>
            </a:extLst>
          </p:cNvPr>
          <p:cNvSpPr/>
          <p:nvPr userDrawn="1"/>
        </p:nvSpPr>
        <p:spPr>
          <a:xfrm>
            <a:off x="11417299" y="4159030"/>
            <a:ext cx="3389451" cy="1962150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824B42AE-110B-46E6-B255-2A380981FD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1259" y="4286602"/>
            <a:ext cx="2201998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5B75D05D-FB0D-4FB0-BE9C-F5CD22E432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03781" y="4286602"/>
            <a:ext cx="2201998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BD76F4C8-E444-4F51-BA1A-BFEADCC366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16299" y="4286602"/>
            <a:ext cx="2201998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06" y="457200"/>
            <a:ext cx="50724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86178" y="987426"/>
            <a:ext cx="7961978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306" y="2057400"/>
            <a:ext cx="50724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86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68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54894" y="365125"/>
            <a:ext cx="3391213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1256" y="365125"/>
            <a:ext cx="997704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75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104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0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728E09DA-7582-43D5-8FE5-16F6E45B9AEE}"/>
              </a:ext>
            </a:extLst>
          </p:cNvPr>
          <p:cNvSpPr/>
          <p:nvPr userDrawn="1"/>
        </p:nvSpPr>
        <p:spPr>
          <a:xfrm>
            <a:off x="11169006" y="966364"/>
            <a:ext cx="3389451" cy="2628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74D7C61-8DAE-43B3-828D-8EBCFECF75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3426" y="1103928"/>
            <a:ext cx="3390052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3A74FD28-79BD-4707-8D4E-19091726CAC2}"/>
              </a:ext>
            </a:extLst>
          </p:cNvPr>
          <p:cNvSpPr/>
          <p:nvPr userDrawn="1"/>
        </p:nvSpPr>
        <p:spPr>
          <a:xfrm>
            <a:off x="8071896" y="3345796"/>
            <a:ext cx="3744296" cy="290312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B3E80315-C694-40E6-985F-E608ECE88B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95653" y="3250976"/>
            <a:ext cx="3744960" cy="290312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5">
            <a:extLst>
              <a:ext uri="{FF2B5EF4-FFF2-40B4-BE49-F238E27FC236}">
                <a16:creationId xmlns:a16="http://schemas.microsoft.com/office/drawing/2014/main" id="{97B5B012-5088-4057-BFDA-B56D0EFB7C71}"/>
              </a:ext>
            </a:extLst>
          </p:cNvPr>
          <p:cNvSpPr/>
          <p:nvPr userDrawn="1"/>
        </p:nvSpPr>
        <p:spPr>
          <a:xfrm>
            <a:off x="4808550" y="4595306"/>
            <a:ext cx="5441178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705ED100-9A79-4997-BDFA-8362CEE05BA8}"/>
              </a:ext>
            </a:extLst>
          </p:cNvPr>
          <p:cNvSpPr/>
          <p:nvPr userDrawn="1"/>
        </p:nvSpPr>
        <p:spPr>
          <a:xfrm>
            <a:off x="3" y="2060853"/>
            <a:ext cx="5405336" cy="172851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FDBBD408-FB29-43A7-A202-10C1284689A4}"/>
              </a:ext>
            </a:extLst>
          </p:cNvPr>
          <p:cNvSpPr/>
          <p:nvPr userDrawn="1"/>
        </p:nvSpPr>
        <p:spPr>
          <a:xfrm>
            <a:off x="10022374" y="3066054"/>
            <a:ext cx="5704990" cy="1728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DA54A23B-F3F9-4A05-BF9E-0D55C07F9CE1}"/>
              </a:ext>
            </a:extLst>
          </p:cNvPr>
          <p:cNvGrpSpPr/>
          <p:nvPr userDrawn="1"/>
        </p:nvGrpSpPr>
        <p:grpSpPr>
          <a:xfrm>
            <a:off x="5037705" y="1772818"/>
            <a:ext cx="4988475" cy="3041550"/>
            <a:chOff x="2444748" y="555044"/>
            <a:chExt cx="7282046" cy="5727455"/>
          </a:xfrm>
        </p:grpSpPr>
        <p:sp>
          <p:nvSpPr>
            <p:cNvPr id="6" name="Freeform: Shape 2">
              <a:extLst>
                <a:ext uri="{FF2B5EF4-FFF2-40B4-BE49-F238E27FC236}">
                  <a16:creationId xmlns:a16="http://schemas.microsoft.com/office/drawing/2014/main" id="{8E18F695-0ED6-4175-A549-77B7CC890A66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8AFD1071-D8E2-4E93-B96A-EA90009FB8E7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6F99B297-FE3C-455A-AB5B-AF72DD17E811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:a16="http://schemas.microsoft.com/office/drawing/2014/main" id="{B1B806E9-4115-46A7-9DEB-BCA56ABFAE35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4FF48343-44D5-4F80-A2D1-6FFD733B0B7E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87921273-B43D-4085-8FF6-F7444AE7C480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148FFA99-BA9E-478B-9980-603EA4B5B0E5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50447D60-E4C1-4CEC-AA75-C3D5C0867FF4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EB8551F6-C920-47F1-9EAB-3FD8221760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14421" y="1895234"/>
            <a:ext cx="4629439" cy="2099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B9B15A05-CA07-417F-9666-5228808E368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982263" y="3091032"/>
            <a:ext cx="1348687" cy="165756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E2C7528-1052-4DD6-934E-F055F8A0BC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346" y="339513"/>
            <a:ext cx="149291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Oval 50">
            <a:extLst>
              <a:ext uri="{FF2B5EF4-FFF2-40B4-BE49-F238E27FC236}">
                <a16:creationId xmlns:a16="http://schemas.microsoft.com/office/drawing/2014/main" id="{43E79C13-A1FB-4CC4-B0E2-5713545028BF}"/>
              </a:ext>
            </a:extLst>
          </p:cNvPr>
          <p:cNvSpPr/>
          <p:nvPr userDrawn="1"/>
        </p:nvSpPr>
        <p:spPr>
          <a:xfrm>
            <a:off x="6865908" y="4766621"/>
            <a:ext cx="5441178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378E49D-65AE-4D04-8461-65932C231A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25376" y="4"/>
            <a:ext cx="7059868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  <p:sldLayoutId id="2147483873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1256" y="365126"/>
            <a:ext cx="135648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256" y="1825625"/>
            <a:ext cx="135648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1256" y="6356351"/>
            <a:ext cx="353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9689" y="6356351"/>
            <a:ext cx="5307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450" y="6356351"/>
            <a:ext cx="353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9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773527" y="2589905"/>
            <a:ext cx="3362303" cy="2136023"/>
            <a:chOff x="6665542" y="2380271"/>
            <a:chExt cx="2747270" cy="21360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380271"/>
              <a:ext cx="2747269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</a:p>
            <a:p>
              <a:r>
                <a:rPr lang="en-US" altLang="ko-KR" sz="4800" b="1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2" y="3849317"/>
              <a:ext cx="2747236" cy="6669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Insert the Subtitle of </a:t>
              </a:r>
            </a:p>
            <a:p>
              <a:r>
                <a:rPr lang="en-US" altLang="ko-KR" sz="1867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Your Presentation</a:t>
              </a:r>
              <a:endParaRPr lang="ko-KR" altLang="en-US" sz="1867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79" y="1859112"/>
            <a:ext cx="3919114" cy="3781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436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4C0C1D9-C72A-FF83-1D94-426210D3D791}"/>
              </a:ext>
            </a:extLst>
          </p:cNvPr>
          <p:cNvGrpSpPr/>
          <p:nvPr/>
        </p:nvGrpSpPr>
        <p:grpSpPr>
          <a:xfrm>
            <a:off x="925907" y="2422524"/>
            <a:ext cx="14453633" cy="3121739"/>
            <a:chOff x="1085852" y="1438851"/>
            <a:chExt cx="10834686" cy="3121739"/>
          </a:xfrm>
        </p:grpSpPr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6D178655-BC9E-F12C-7229-F34FEF0FF0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5852" y="1438851"/>
              <a:ext cx="2338387" cy="2378075"/>
            </a:xfrm>
            <a:custGeom>
              <a:avLst/>
              <a:gdLst>
                <a:gd name="connsiteX0" fmla="*/ 1632503 w 2337564"/>
                <a:gd name="connsiteY0" fmla="*/ 0 h 2376629"/>
                <a:gd name="connsiteX1" fmla="*/ 1973743 w 2337564"/>
                <a:gd name="connsiteY1" fmla="*/ 536479 h 2376629"/>
                <a:gd name="connsiteX2" fmla="*/ 1338632 w 2337564"/>
                <a:gd name="connsiteY2" fmla="*/ 566281 h 2376629"/>
                <a:gd name="connsiteX3" fmla="*/ 1411376 w 2337564"/>
                <a:gd name="connsiteY3" fmla="*/ 426106 h 2376629"/>
                <a:gd name="connsiteX4" fmla="*/ 1336049 w 2337564"/>
                <a:gd name="connsiteY4" fmla="*/ 414609 h 2376629"/>
                <a:gd name="connsiteX5" fmla="*/ 1241029 w 2337564"/>
                <a:gd name="connsiteY5" fmla="*/ 409812 h 2376629"/>
                <a:gd name="connsiteX6" fmla="*/ 311684 w 2337564"/>
                <a:gd name="connsiteY6" fmla="*/ 1339156 h 2376629"/>
                <a:gd name="connsiteX7" fmla="*/ 1241029 w 2337564"/>
                <a:gd name="connsiteY7" fmla="*/ 2268501 h 2376629"/>
                <a:gd name="connsiteX8" fmla="*/ 1276800 w 2337564"/>
                <a:gd name="connsiteY8" fmla="*/ 2266695 h 2376629"/>
                <a:gd name="connsiteX9" fmla="*/ 1283069 w 2337564"/>
                <a:gd name="connsiteY9" fmla="*/ 2267289 h 2376629"/>
                <a:gd name="connsiteX10" fmla="*/ 2146453 w 2337564"/>
                <a:gd name="connsiteY10" fmla="*/ 1724859 h 2376629"/>
                <a:gd name="connsiteX11" fmla="*/ 2329590 w 2337564"/>
                <a:gd name="connsiteY11" fmla="*/ 1186157 h 2376629"/>
                <a:gd name="connsiteX12" fmla="*/ 2331676 w 2337564"/>
                <a:gd name="connsiteY12" fmla="*/ 1091239 h 2376629"/>
                <a:gd name="connsiteX13" fmla="*/ 2337564 w 2337564"/>
                <a:gd name="connsiteY13" fmla="*/ 1207847 h 2376629"/>
                <a:gd name="connsiteX14" fmla="*/ 1168782 w 2337564"/>
                <a:gd name="connsiteY14" fmla="*/ 2376629 h 2376629"/>
                <a:gd name="connsiteX15" fmla="*/ 0 w 2337564"/>
                <a:gd name="connsiteY15" fmla="*/ 1207847 h 2376629"/>
                <a:gd name="connsiteX16" fmla="*/ 1168782 w 2337564"/>
                <a:gd name="connsiteY16" fmla="*/ 39065 h 2376629"/>
                <a:gd name="connsiteX17" fmla="*/ 1516342 w 2337564"/>
                <a:gd name="connsiteY17" fmla="*/ 91611 h 2376629"/>
                <a:gd name="connsiteX18" fmla="*/ 1574009 w 2337564"/>
                <a:gd name="connsiteY18" fmla="*/ 112718 h 23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7564" h="2376629">
                  <a:moveTo>
                    <a:pt x="1632503" y="0"/>
                  </a:moveTo>
                  <a:lnTo>
                    <a:pt x="1973743" y="536479"/>
                  </a:lnTo>
                  <a:lnTo>
                    <a:pt x="1338632" y="566281"/>
                  </a:lnTo>
                  <a:lnTo>
                    <a:pt x="1411376" y="426106"/>
                  </a:lnTo>
                  <a:lnTo>
                    <a:pt x="1336049" y="414609"/>
                  </a:lnTo>
                  <a:cubicBezTo>
                    <a:pt x="1304807" y="411437"/>
                    <a:pt x="1273108" y="409812"/>
                    <a:pt x="1241029" y="409812"/>
                  </a:cubicBezTo>
                  <a:cubicBezTo>
                    <a:pt x="727767" y="409811"/>
                    <a:pt x="311684" y="825893"/>
                    <a:pt x="311684" y="1339156"/>
                  </a:cubicBezTo>
                  <a:cubicBezTo>
                    <a:pt x="311685" y="1852419"/>
                    <a:pt x="727767" y="2268501"/>
                    <a:pt x="1241029" y="2268501"/>
                  </a:cubicBezTo>
                  <a:lnTo>
                    <a:pt x="1276800" y="2266695"/>
                  </a:lnTo>
                  <a:lnTo>
                    <a:pt x="1283069" y="2267289"/>
                  </a:lnTo>
                  <a:cubicBezTo>
                    <a:pt x="1587888" y="2277898"/>
                    <a:pt x="1931140" y="2074979"/>
                    <a:pt x="2146453" y="1724859"/>
                  </a:cubicBezTo>
                  <a:cubicBezTo>
                    <a:pt x="2254110" y="1549799"/>
                    <a:pt x="2314494" y="1362798"/>
                    <a:pt x="2329590" y="1186157"/>
                  </a:cubicBezTo>
                  <a:lnTo>
                    <a:pt x="2331676" y="1091239"/>
                  </a:lnTo>
                  <a:lnTo>
                    <a:pt x="2337564" y="1207847"/>
                  </a:lnTo>
                  <a:cubicBezTo>
                    <a:pt x="2337564" y="1853347"/>
                    <a:pt x="1814282" y="2376629"/>
                    <a:pt x="1168782" y="2376629"/>
                  </a:cubicBezTo>
                  <a:cubicBezTo>
                    <a:pt x="523282" y="2376629"/>
                    <a:pt x="0" y="1853347"/>
                    <a:pt x="0" y="1207847"/>
                  </a:cubicBezTo>
                  <a:cubicBezTo>
                    <a:pt x="0" y="562347"/>
                    <a:pt x="523282" y="39065"/>
                    <a:pt x="1168782" y="39065"/>
                  </a:cubicBezTo>
                  <a:cubicBezTo>
                    <a:pt x="1289813" y="39065"/>
                    <a:pt x="1406548" y="57462"/>
                    <a:pt x="1516342" y="91611"/>
                  </a:cubicBezTo>
                  <a:lnTo>
                    <a:pt x="1574009" y="112718"/>
                  </a:lnTo>
                  <a:close/>
                </a:path>
              </a:pathLst>
            </a:custGeom>
            <a:solidFill>
              <a:srgbClr val="F0D2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6" name="Freeform: Shape 24">
              <a:extLst>
                <a:ext uri="{FF2B5EF4-FFF2-40B4-BE49-F238E27FC236}">
                  <a16:creationId xmlns:a16="http://schemas.microsoft.com/office/drawing/2014/main" id="{96A108B0-FC6E-D9B5-B431-039C48DA36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68663" y="1462088"/>
              <a:ext cx="2339975" cy="2378075"/>
            </a:xfrm>
            <a:custGeom>
              <a:avLst/>
              <a:gdLst>
                <a:gd name="connsiteX0" fmla="*/ 1632503 w 2337564"/>
                <a:gd name="connsiteY0" fmla="*/ 0 h 2376629"/>
                <a:gd name="connsiteX1" fmla="*/ 1973743 w 2337564"/>
                <a:gd name="connsiteY1" fmla="*/ 536479 h 2376629"/>
                <a:gd name="connsiteX2" fmla="*/ 1338632 w 2337564"/>
                <a:gd name="connsiteY2" fmla="*/ 566281 h 2376629"/>
                <a:gd name="connsiteX3" fmla="*/ 1411376 w 2337564"/>
                <a:gd name="connsiteY3" fmla="*/ 426106 h 2376629"/>
                <a:gd name="connsiteX4" fmla="*/ 1336049 w 2337564"/>
                <a:gd name="connsiteY4" fmla="*/ 414609 h 2376629"/>
                <a:gd name="connsiteX5" fmla="*/ 1241029 w 2337564"/>
                <a:gd name="connsiteY5" fmla="*/ 409812 h 2376629"/>
                <a:gd name="connsiteX6" fmla="*/ 311684 w 2337564"/>
                <a:gd name="connsiteY6" fmla="*/ 1339156 h 2376629"/>
                <a:gd name="connsiteX7" fmla="*/ 1241029 w 2337564"/>
                <a:gd name="connsiteY7" fmla="*/ 2268501 h 2376629"/>
                <a:gd name="connsiteX8" fmla="*/ 1276800 w 2337564"/>
                <a:gd name="connsiteY8" fmla="*/ 2266695 h 2376629"/>
                <a:gd name="connsiteX9" fmla="*/ 1283069 w 2337564"/>
                <a:gd name="connsiteY9" fmla="*/ 2267289 h 2376629"/>
                <a:gd name="connsiteX10" fmla="*/ 2146453 w 2337564"/>
                <a:gd name="connsiteY10" fmla="*/ 1724859 h 2376629"/>
                <a:gd name="connsiteX11" fmla="*/ 2329590 w 2337564"/>
                <a:gd name="connsiteY11" fmla="*/ 1186157 h 2376629"/>
                <a:gd name="connsiteX12" fmla="*/ 2331676 w 2337564"/>
                <a:gd name="connsiteY12" fmla="*/ 1091239 h 2376629"/>
                <a:gd name="connsiteX13" fmla="*/ 2337564 w 2337564"/>
                <a:gd name="connsiteY13" fmla="*/ 1207847 h 2376629"/>
                <a:gd name="connsiteX14" fmla="*/ 1168782 w 2337564"/>
                <a:gd name="connsiteY14" fmla="*/ 2376629 h 2376629"/>
                <a:gd name="connsiteX15" fmla="*/ 0 w 2337564"/>
                <a:gd name="connsiteY15" fmla="*/ 1207847 h 2376629"/>
                <a:gd name="connsiteX16" fmla="*/ 1168782 w 2337564"/>
                <a:gd name="connsiteY16" fmla="*/ 39065 h 2376629"/>
                <a:gd name="connsiteX17" fmla="*/ 1516342 w 2337564"/>
                <a:gd name="connsiteY17" fmla="*/ 91611 h 2376629"/>
                <a:gd name="connsiteX18" fmla="*/ 1574009 w 2337564"/>
                <a:gd name="connsiteY18" fmla="*/ 112718 h 23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7564" h="2376629">
                  <a:moveTo>
                    <a:pt x="1632503" y="0"/>
                  </a:moveTo>
                  <a:lnTo>
                    <a:pt x="1973743" y="536479"/>
                  </a:lnTo>
                  <a:lnTo>
                    <a:pt x="1338632" y="566281"/>
                  </a:lnTo>
                  <a:lnTo>
                    <a:pt x="1411376" y="426106"/>
                  </a:lnTo>
                  <a:lnTo>
                    <a:pt x="1336049" y="414609"/>
                  </a:lnTo>
                  <a:cubicBezTo>
                    <a:pt x="1304807" y="411437"/>
                    <a:pt x="1273108" y="409812"/>
                    <a:pt x="1241029" y="409812"/>
                  </a:cubicBezTo>
                  <a:cubicBezTo>
                    <a:pt x="727767" y="409811"/>
                    <a:pt x="311684" y="825893"/>
                    <a:pt x="311684" y="1339156"/>
                  </a:cubicBezTo>
                  <a:cubicBezTo>
                    <a:pt x="311685" y="1852419"/>
                    <a:pt x="727767" y="2268501"/>
                    <a:pt x="1241029" y="2268501"/>
                  </a:cubicBezTo>
                  <a:lnTo>
                    <a:pt x="1276800" y="2266695"/>
                  </a:lnTo>
                  <a:lnTo>
                    <a:pt x="1283069" y="2267289"/>
                  </a:lnTo>
                  <a:cubicBezTo>
                    <a:pt x="1587888" y="2277898"/>
                    <a:pt x="1931140" y="2074979"/>
                    <a:pt x="2146453" y="1724859"/>
                  </a:cubicBezTo>
                  <a:cubicBezTo>
                    <a:pt x="2254110" y="1549799"/>
                    <a:pt x="2314494" y="1362798"/>
                    <a:pt x="2329590" y="1186157"/>
                  </a:cubicBezTo>
                  <a:lnTo>
                    <a:pt x="2331676" y="1091239"/>
                  </a:lnTo>
                  <a:lnTo>
                    <a:pt x="2337564" y="1207847"/>
                  </a:lnTo>
                  <a:cubicBezTo>
                    <a:pt x="2337564" y="1853347"/>
                    <a:pt x="1814282" y="2376629"/>
                    <a:pt x="1168782" y="2376629"/>
                  </a:cubicBezTo>
                  <a:cubicBezTo>
                    <a:pt x="523282" y="2376629"/>
                    <a:pt x="0" y="1853347"/>
                    <a:pt x="0" y="1207847"/>
                  </a:cubicBezTo>
                  <a:cubicBezTo>
                    <a:pt x="0" y="562347"/>
                    <a:pt x="523282" y="39065"/>
                    <a:pt x="1168782" y="39065"/>
                  </a:cubicBezTo>
                  <a:cubicBezTo>
                    <a:pt x="1289813" y="39065"/>
                    <a:pt x="1406548" y="57462"/>
                    <a:pt x="1516342" y="91611"/>
                  </a:cubicBezTo>
                  <a:lnTo>
                    <a:pt x="1574009" y="112718"/>
                  </a:lnTo>
                  <a:close/>
                </a:path>
              </a:pathLst>
            </a:custGeom>
            <a:solidFill>
              <a:srgbClr val="F794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7" name="Freeform: Shape 25">
              <a:extLst>
                <a:ext uri="{FF2B5EF4-FFF2-40B4-BE49-F238E27FC236}">
                  <a16:creationId xmlns:a16="http://schemas.microsoft.com/office/drawing/2014/main" id="{A4E46BE1-90BD-8AAD-4AC2-C2B48F1135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6875" y="1462088"/>
              <a:ext cx="2338388" cy="2378075"/>
            </a:xfrm>
            <a:custGeom>
              <a:avLst/>
              <a:gdLst>
                <a:gd name="connsiteX0" fmla="*/ 1632503 w 2337564"/>
                <a:gd name="connsiteY0" fmla="*/ 0 h 2376629"/>
                <a:gd name="connsiteX1" fmla="*/ 1973743 w 2337564"/>
                <a:gd name="connsiteY1" fmla="*/ 536479 h 2376629"/>
                <a:gd name="connsiteX2" fmla="*/ 1338632 w 2337564"/>
                <a:gd name="connsiteY2" fmla="*/ 566281 h 2376629"/>
                <a:gd name="connsiteX3" fmla="*/ 1411376 w 2337564"/>
                <a:gd name="connsiteY3" fmla="*/ 426106 h 2376629"/>
                <a:gd name="connsiteX4" fmla="*/ 1336049 w 2337564"/>
                <a:gd name="connsiteY4" fmla="*/ 414609 h 2376629"/>
                <a:gd name="connsiteX5" fmla="*/ 1241029 w 2337564"/>
                <a:gd name="connsiteY5" fmla="*/ 409812 h 2376629"/>
                <a:gd name="connsiteX6" fmla="*/ 311684 w 2337564"/>
                <a:gd name="connsiteY6" fmla="*/ 1339156 h 2376629"/>
                <a:gd name="connsiteX7" fmla="*/ 1241029 w 2337564"/>
                <a:gd name="connsiteY7" fmla="*/ 2268501 h 2376629"/>
                <a:gd name="connsiteX8" fmla="*/ 1276800 w 2337564"/>
                <a:gd name="connsiteY8" fmla="*/ 2266695 h 2376629"/>
                <a:gd name="connsiteX9" fmla="*/ 1283069 w 2337564"/>
                <a:gd name="connsiteY9" fmla="*/ 2267289 h 2376629"/>
                <a:gd name="connsiteX10" fmla="*/ 2146453 w 2337564"/>
                <a:gd name="connsiteY10" fmla="*/ 1724859 h 2376629"/>
                <a:gd name="connsiteX11" fmla="*/ 2329590 w 2337564"/>
                <a:gd name="connsiteY11" fmla="*/ 1186157 h 2376629"/>
                <a:gd name="connsiteX12" fmla="*/ 2331676 w 2337564"/>
                <a:gd name="connsiteY12" fmla="*/ 1091239 h 2376629"/>
                <a:gd name="connsiteX13" fmla="*/ 2337564 w 2337564"/>
                <a:gd name="connsiteY13" fmla="*/ 1207847 h 2376629"/>
                <a:gd name="connsiteX14" fmla="*/ 1168782 w 2337564"/>
                <a:gd name="connsiteY14" fmla="*/ 2376629 h 2376629"/>
                <a:gd name="connsiteX15" fmla="*/ 0 w 2337564"/>
                <a:gd name="connsiteY15" fmla="*/ 1207847 h 2376629"/>
                <a:gd name="connsiteX16" fmla="*/ 1168782 w 2337564"/>
                <a:gd name="connsiteY16" fmla="*/ 39065 h 2376629"/>
                <a:gd name="connsiteX17" fmla="*/ 1516342 w 2337564"/>
                <a:gd name="connsiteY17" fmla="*/ 91611 h 2376629"/>
                <a:gd name="connsiteX18" fmla="*/ 1574009 w 2337564"/>
                <a:gd name="connsiteY18" fmla="*/ 112718 h 23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7564" h="2376629">
                  <a:moveTo>
                    <a:pt x="1632503" y="0"/>
                  </a:moveTo>
                  <a:lnTo>
                    <a:pt x="1973743" y="536479"/>
                  </a:lnTo>
                  <a:lnTo>
                    <a:pt x="1338632" y="566281"/>
                  </a:lnTo>
                  <a:lnTo>
                    <a:pt x="1411376" y="426106"/>
                  </a:lnTo>
                  <a:lnTo>
                    <a:pt x="1336049" y="414609"/>
                  </a:lnTo>
                  <a:cubicBezTo>
                    <a:pt x="1304807" y="411437"/>
                    <a:pt x="1273108" y="409812"/>
                    <a:pt x="1241029" y="409812"/>
                  </a:cubicBezTo>
                  <a:cubicBezTo>
                    <a:pt x="727767" y="409811"/>
                    <a:pt x="311684" y="825893"/>
                    <a:pt x="311684" y="1339156"/>
                  </a:cubicBezTo>
                  <a:cubicBezTo>
                    <a:pt x="311685" y="1852419"/>
                    <a:pt x="727767" y="2268501"/>
                    <a:pt x="1241029" y="2268501"/>
                  </a:cubicBezTo>
                  <a:lnTo>
                    <a:pt x="1276800" y="2266695"/>
                  </a:lnTo>
                  <a:lnTo>
                    <a:pt x="1283069" y="2267289"/>
                  </a:lnTo>
                  <a:cubicBezTo>
                    <a:pt x="1587888" y="2277898"/>
                    <a:pt x="1931140" y="2074979"/>
                    <a:pt x="2146453" y="1724859"/>
                  </a:cubicBezTo>
                  <a:cubicBezTo>
                    <a:pt x="2254110" y="1549799"/>
                    <a:pt x="2314494" y="1362798"/>
                    <a:pt x="2329590" y="1186157"/>
                  </a:cubicBezTo>
                  <a:lnTo>
                    <a:pt x="2331676" y="1091239"/>
                  </a:lnTo>
                  <a:lnTo>
                    <a:pt x="2337564" y="1207847"/>
                  </a:lnTo>
                  <a:cubicBezTo>
                    <a:pt x="2337564" y="1853347"/>
                    <a:pt x="1814282" y="2376629"/>
                    <a:pt x="1168782" y="2376629"/>
                  </a:cubicBezTo>
                  <a:cubicBezTo>
                    <a:pt x="523282" y="2376629"/>
                    <a:pt x="0" y="1853347"/>
                    <a:pt x="0" y="1207847"/>
                  </a:cubicBezTo>
                  <a:cubicBezTo>
                    <a:pt x="0" y="562347"/>
                    <a:pt x="523282" y="39065"/>
                    <a:pt x="1168782" y="39065"/>
                  </a:cubicBezTo>
                  <a:cubicBezTo>
                    <a:pt x="1289813" y="39065"/>
                    <a:pt x="1406548" y="57462"/>
                    <a:pt x="1516342" y="91611"/>
                  </a:cubicBezTo>
                  <a:lnTo>
                    <a:pt x="1574009" y="112718"/>
                  </a:lnTo>
                  <a:close/>
                </a:path>
              </a:pathLst>
            </a:custGeom>
            <a:solidFill>
              <a:srgbClr val="ED3B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8" name="Freeform: Shape 26">
              <a:extLst>
                <a:ext uri="{FF2B5EF4-FFF2-40B4-BE49-F238E27FC236}">
                  <a16:creationId xmlns:a16="http://schemas.microsoft.com/office/drawing/2014/main" id="{5670F768-A581-906C-1443-113E64E385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4913" y="1479550"/>
              <a:ext cx="2338387" cy="2378075"/>
            </a:xfrm>
            <a:custGeom>
              <a:avLst/>
              <a:gdLst>
                <a:gd name="connsiteX0" fmla="*/ 1632503 w 2337564"/>
                <a:gd name="connsiteY0" fmla="*/ 0 h 2376629"/>
                <a:gd name="connsiteX1" fmla="*/ 1973743 w 2337564"/>
                <a:gd name="connsiteY1" fmla="*/ 536479 h 2376629"/>
                <a:gd name="connsiteX2" fmla="*/ 1338632 w 2337564"/>
                <a:gd name="connsiteY2" fmla="*/ 566281 h 2376629"/>
                <a:gd name="connsiteX3" fmla="*/ 1411376 w 2337564"/>
                <a:gd name="connsiteY3" fmla="*/ 426106 h 2376629"/>
                <a:gd name="connsiteX4" fmla="*/ 1336049 w 2337564"/>
                <a:gd name="connsiteY4" fmla="*/ 414609 h 2376629"/>
                <a:gd name="connsiteX5" fmla="*/ 1241029 w 2337564"/>
                <a:gd name="connsiteY5" fmla="*/ 409812 h 2376629"/>
                <a:gd name="connsiteX6" fmla="*/ 311684 w 2337564"/>
                <a:gd name="connsiteY6" fmla="*/ 1339156 h 2376629"/>
                <a:gd name="connsiteX7" fmla="*/ 1241029 w 2337564"/>
                <a:gd name="connsiteY7" fmla="*/ 2268501 h 2376629"/>
                <a:gd name="connsiteX8" fmla="*/ 1276800 w 2337564"/>
                <a:gd name="connsiteY8" fmla="*/ 2266695 h 2376629"/>
                <a:gd name="connsiteX9" fmla="*/ 1283069 w 2337564"/>
                <a:gd name="connsiteY9" fmla="*/ 2267289 h 2376629"/>
                <a:gd name="connsiteX10" fmla="*/ 2146453 w 2337564"/>
                <a:gd name="connsiteY10" fmla="*/ 1724859 h 2376629"/>
                <a:gd name="connsiteX11" fmla="*/ 2329590 w 2337564"/>
                <a:gd name="connsiteY11" fmla="*/ 1186157 h 2376629"/>
                <a:gd name="connsiteX12" fmla="*/ 2331676 w 2337564"/>
                <a:gd name="connsiteY12" fmla="*/ 1091239 h 2376629"/>
                <a:gd name="connsiteX13" fmla="*/ 2337564 w 2337564"/>
                <a:gd name="connsiteY13" fmla="*/ 1207847 h 2376629"/>
                <a:gd name="connsiteX14" fmla="*/ 1168782 w 2337564"/>
                <a:gd name="connsiteY14" fmla="*/ 2376629 h 2376629"/>
                <a:gd name="connsiteX15" fmla="*/ 0 w 2337564"/>
                <a:gd name="connsiteY15" fmla="*/ 1207847 h 2376629"/>
                <a:gd name="connsiteX16" fmla="*/ 1168782 w 2337564"/>
                <a:gd name="connsiteY16" fmla="*/ 39065 h 2376629"/>
                <a:gd name="connsiteX17" fmla="*/ 1516342 w 2337564"/>
                <a:gd name="connsiteY17" fmla="*/ 91611 h 2376629"/>
                <a:gd name="connsiteX18" fmla="*/ 1574009 w 2337564"/>
                <a:gd name="connsiteY18" fmla="*/ 112718 h 23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7564" h="2376629">
                  <a:moveTo>
                    <a:pt x="1632503" y="0"/>
                  </a:moveTo>
                  <a:lnTo>
                    <a:pt x="1973743" y="536479"/>
                  </a:lnTo>
                  <a:lnTo>
                    <a:pt x="1338632" y="566281"/>
                  </a:lnTo>
                  <a:lnTo>
                    <a:pt x="1411376" y="426106"/>
                  </a:lnTo>
                  <a:lnTo>
                    <a:pt x="1336049" y="414609"/>
                  </a:lnTo>
                  <a:cubicBezTo>
                    <a:pt x="1304807" y="411437"/>
                    <a:pt x="1273108" y="409812"/>
                    <a:pt x="1241029" y="409812"/>
                  </a:cubicBezTo>
                  <a:cubicBezTo>
                    <a:pt x="727767" y="409811"/>
                    <a:pt x="311684" y="825893"/>
                    <a:pt x="311684" y="1339156"/>
                  </a:cubicBezTo>
                  <a:cubicBezTo>
                    <a:pt x="311685" y="1852419"/>
                    <a:pt x="727767" y="2268501"/>
                    <a:pt x="1241029" y="2268501"/>
                  </a:cubicBezTo>
                  <a:lnTo>
                    <a:pt x="1276800" y="2266695"/>
                  </a:lnTo>
                  <a:lnTo>
                    <a:pt x="1283069" y="2267289"/>
                  </a:lnTo>
                  <a:cubicBezTo>
                    <a:pt x="1587888" y="2277898"/>
                    <a:pt x="1931140" y="2074979"/>
                    <a:pt x="2146453" y="1724859"/>
                  </a:cubicBezTo>
                  <a:cubicBezTo>
                    <a:pt x="2254110" y="1549799"/>
                    <a:pt x="2314494" y="1362798"/>
                    <a:pt x="2329590" y="1186157"/>
                  </a:cubicBezTo>
                  <a:lnTo>
                    <a:pt x="2331676" y="1091239"/>
                  </a:lnTo>
                  <a:lnTo>
                    <a:pt x="2337564" y="1207847"/>
                  </a:lnTo>
                  <a:cubicBezTo>
                    <a:pt x="2337564" y="1853347"/>
                    <a:pt x="1814282" y="2376629"/>
                    <a:pt x="1168782" y="2376629"/>
                  </a:cubicBezTo>
                  <a:cubicBezTo>
                    <a:pt x="523282" y="2376629"/>
                    <a:pt x="0" y="1853347"/>
                    <a:pt x="0" y="1207847"/>
                  </a:cubicBezTo>
                  <a:cubicBezTo>
                    <a:pt x="0" y="562347"/>
                    <a:pt x="523282" y="39065"/>
                    <a:pt x="1168782" y="39065"/>
                  </a:cubicBezTo>
                  <a:cubicBezTo>
                    <a:pt x="1289813" y="39065"/>
                    <a:pt x="1406548" y="57462"/>
                    <a:pt x="1516342" y="91611"/>
                  </a:cubicBezTo>
                  <a:lnTo>
                    <a:pt x="1574009" y="112718"/>
                  </a:lnTo>
                  <a:close/>
                </a:path>
              </a:pathLst>
            </a:custGeom>
            <a:solidFill>
              <a:srgbClr val="54CB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555D46-F1F8-5926-98B5-540C100829CD}"/>
                </a:ext>
              </a:extLst>
            </p:cNvPr>
            <p:cNvSpPr txBox="1"/>
            <p:nvPr/>
          </p:nvSpPr>
          <p:spPr>
            <a:xfrm>
              <a:off x="1766888" y="2476500"/>
              <a:ext cx="1444625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8E2241F1-1083-6FE2-CD37-B47FEC681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513" y="2476500"/>
              <a:ext cx="14446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altLang="ko-KR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34" charset="-127"/>
                  <a:cs typeface="B Nazanin" panose="00000400000000000000" pitchFamily="2" charset="-78"/>
                </a:rPr>
                <a:t>4</a:t>
              </a:r>
              <a:endPara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B Nazanin" panose="00000400000000000000" pitchFamily="2" charset="-78"/>
              </a:endParaRPr>
            </a:p>
          </p:txBody>
        </p:sp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8386DA25-FE85-CED7-3536-9AB5D794B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3645" y="2443163"/>
              <a:ext cx="14446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34" charset="-127"/>
                  <a:cs typeface="B Nazanin" panose="00000400000000000000" pitchFamily="2" charset="-78"/>
                </a:rPr>
                <a:t> </a:t>
              </a:r>
              <a:r>
                <a:rPr kumimoji="0" lang="fa-IR" altLang="ko-KR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34" charset="-127"/>
                  <a:cs typeface="B Nazanin" panose="00000400000000000000" pitchFamily="2" charset="-78"/>
                </a:rPr>
                <a:t>33</a:t>
              </a:r>
              <a:endPara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B Nazanin" panose="00000400000000000000" pitchFamily="2" charset="-78"/>
              </a:endParaRP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BA0C6456-7E9C-CC05-0257-B7A343A0B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9638" y="2459182"/>
              <a:ext cx="14446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altLang="ko-KR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34" charset="-127"/>
                  <a:cs typeface="B Nazanin" panose="00000400000000000000" pitchFamily="2" charset="-78"/>
                </a:rPr>
                <a:t>14</a:t>
              </a:r>
              <a:endPara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B Nazanin" panose="00000400000000000000" pitchFamily="2" charset="-78"/>
              </a:endParaRPr>
            </a:p>
          </p:txBody>
        </p:sp>
        <p:sp>
          <p:nvSpPr>
            <p:cNvPr id="13" name="TextBox 32">
              <a:extLst>
                <a:ext uri="{FF2B5EF4-FFF2-40B4-BE49-F238E27FC236}">
                  <a16:creationId xmlns:a16="http://schemas.microsoft.com/office/drawing/2014/main" id="{78043C65-3F94-068F-4F26-7A0BE9241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545" y="4160480"/>
              <a:ext cx="165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altLang="ko-K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34" charset="-127"/>
                  <a:cs typeface="B Nazanin" panose="00000400000000000000" pitchFamily="2" charset="-78"/>
                </a:rPr>
                <a:t>ارتقا به دانشیاری خاتم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B Nazanin" panose="00000400000000000000" pitchFamily="2" charset="-78"/>
              </a:endParaRPr>
            </a:p>
          </p:txBody>
        </p:sp>
        <p:sp>
          <p:nvSpPr>
            <p:cNvPr id="14" name="TextBox 35">
              <a:extLst>
                <a:ext uri="{FF2B5EF4-FFF2-40B4-BE49-F238E27FC236}">
                  <a16:creationId xmlns:a16="http://schemas.microsoft.com/office/drawing/2014/main" id="{34543CCA-3362-313E-930C-E5CD93E59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692" y="4133751"/>
              <a:ext cx="165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altLang="ko-K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34" charset="-127"/>
                  <a:cs typeface="B Nazanin" panose="00000400000000000000" pitchFamily="2" charset="-78"/>
                </a:rPr>
                <a:t>ارتقا به استادی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B Nazanin" panose="00000400000000000000" pitchFamily="2" charset="-78"/>
              </a:endParaRPr>
            </a:p>
          </p:txBody>
        </p:sp>
        <p:sp>
          <p:nvSpPr>
            <p:cNvPr id="15" name="TextBox 38">
              <a:extLst>
                <a:ext uri="{FF2B5EF4-FFF2-40B4-BE49-F238E27FC236}">
                  <a16:creationId xmlns:a16="http://schemas.microsoft.com/office/drawing/2014/main" id="{10A9A19C-4AC2-10AC-308A-3BF55FADD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7913" y="4133751"/>
              <a:ext cx="16494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altLang="ko-K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34" charset="-127"/>
                  <a:cs typeface="B Nazanin" panose="00000400000000000000" pitchFamily="2" charset="-78"/>
                </a:rPr>
                <a:t>ارتقا به دانشیاری الزهرا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B Nazanin" panose="00000400000000000000" pitchFamily="2" charset="-78"/>
              </a:endParaRPr>
            </a:p>
          </p:txBody>
        </p:sp>
        <p:sp>
          <p:nvSpPr>
            <p:cNvPr id="16" name="TextBox 41">
              <a:extLst>
                <a:ext uri="{FF2B5EF4-FFF2-40B4-BE49-F238E27FC236}">
                  <a16:creationId xmlns:a16="http://schemas.microsoft.com/office/drawing/2014/main" id="{48392B1B-3C06-AFCD-D141-E37BACF32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0820" y="4133751"/>
              <a:ext cx="20891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altLang="ko-K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34" charset="-127"/>
                  <a:cs typeface="B Nazanin" panose="00000400000000000000" pitchFamily="2" charset="-78"/>
                </a:rPr>
                <a:t>تبدیل وضعیت به رسمی قطعی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B Nazanin" panose="00000400000000000000" pitchFamily="2" charset="-78"/>
              </a:endParaRPr>
            </a:p>
          </p:txBody>
        </p:sp>
        <p:sp>
          <p:nvSpPr>
            <p:cNvPr id="17" name="Freeform: Shape 23">
              <a:extLst>
                <a:ext uri="{FF2B5EF4-FFF2-40B4-BE49-F238E27FC236}">
                  <a16:creationId xmlns:a16="http://schemas.microsoft.com/office/drawing/2014/main" id="{AD8F1048-E479-6249-7DBE-0DE62660E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2150" y="1439863"/>
              <a:ext cx="2338388" cy="2378075"/>
            </a:xfrm>
            <a:custGeom>
              <a:avLst/>
              <a:gdLst>
                <a:gd name="connsiteX0" fmla="*/ 1632503 w 2337564"/>
                <a:gd name="connsiteY0" fmla="*/ 0 h 2376629"/>
                <a:gd name="connsiteX1" fmla="*/ 1973743 w 2337564"/>
                <a:gd name="connsiteY1" fmla="*/ 536479 h 2376629"/>
                <a:gd name="connsiteX2" fmla="*/ 1338632 w 2337564"/>
                <a:gd name="connsiteY2" fmla="*/ 566281 h 2376629"/>
                <a:gd name="connsiteX3" fmla="*/ 1411376 w 2337564"/>
                <a:gd name="connsiteY3" fmla="*/ 426106 h 2376629"/>
                <a:gd name="connsiteX4" fmla="*/ 1336049 w 2337564"/>
                <a:gd name="connsiteY4" fmla="*/ 414609 h 2376629"/>
                <a:gd name="connsiteX5" fmla="*/ 1241029 w 2337564"/>
                <a:gd name="connsiteY5" fmla="*/ 409812 h 2376629"/>
                <a:gd name="connsiteX6" fmla="*/ 311684 w 2337564"/>
                <a:gd name="connsiteY6" fmla="*/ 1339156 h 2376629"/>
                <a:gd name="connsiteX7" fmla="*/ 1241029 w 2337564"/>
                <a:gd name="connsiteY7" fmla="*/ 2268501 h 2376629"/>
                <a:gd name="connsiteX8" fmla="*/ 1276800 w 2337564"/>
                <a:gd name="connsiteY8" fmla="*/ 2266695 h 2376629"/>
                <a:gd name="connsiteX9" fmla="*/ 1283069 w 2337564"/>
                <a:gd name="connsiteY9" fmla="*/ 2267289 h 2376629"/>
                <a:gd name="connsiteX10" fmla="*/ 2146453 w 2337564"/>
                <a:gd name="connsiteY10" fmla="*/ 1724859 h 2376629"/>
                <a:gd name="connsiteX11" fmla="*/ 2329590 w 2337564"/>
                <a:gd name="connsiteY11" fmla="*/ 1186157 h 2376629"/>
                <a:gd name="connsiteX12" fmla="*/ 2331676 w 2337564"/>
                <a:gd name="connsiteY12" fmla="*/ 1091239 h 2376629"/>
                <a:gd name="connsiteX13" fmla="*/ 2337564 w 2337564"/>
                <a:gd name="connsiteY13" fmla="*/ 1207847 h 2376629"/>
                <a:gd name="connsiteX14" fmla="*/ 1168782 w 2337564"/>
                <a:gd name="connsiteY14" fmla="*/ 2376629 h 2376629"/>
                <a:gd name="connsiteX15" fmla="*/ 0 w 2337564"/>
                <a:gd name="connsiteY15" fmla="*/ 1207847 h 2376629"/>
                <a:gd name="connsiteX16" fmla="*/ 1168782 w 2337564"/>
                <a:gd name="connsiteY16" fmla="*/ 39065 h 2376629"/>
                <a:gd name="connsiteX17" fmla="*/ 1516342 w 2337564"/>
                <a:gd name="connsiteY17" fmla="*/ 91611 h 2376629"/>
                <a:gd name="connsiteX18" fmla="*/ 1574009 w 2337564"/>
                <a:gd name="connsiteY18" fmla="*/ 112718 h 23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7564" h="2376629">
                  <a:moveTo>
                    <a:pt x="1632503" y="0"/>
                  </a:moveTo>
                  <a:lnTo>
                    <a:pt x="1973743" y="536479"/>
                  </a:lnTo>
                  <a:lnTo>
                    <a:pt x="1338632" y="566281"/>
                  </a:lnTo>
                  <a:lnTo>
                    <a:pt x="1411376" y="426106"/>
                  </a:lnTo>
                  <a:lnTo>
                    <a:pt x="1336049" y="414609"/>
                  </a:lnTo>
                  <a:cubicBezTo>
                    <a:pt x="1304807" y="411437"/>
                    <a:pt x="1273108" y="409812"/>
                    <a:pt x="1241029" y="409812"/>
                  </a:cubicBezTo>
                  <a:cubicBezTo>
                    <a:pt x="727767" y="409811"/>
                    <a:pt x="311684" y="825893"/>
                    <a:pt x="311684" y="1339156"/>
                  </a:cubicBezTo>
                  <a:cubicBezTo>
                    <a:pt x="311685" y="1852419"/>
                    <a:pt x="727767" y="2268501"/>
                    <a:pt x="1241029" y="2268501"/>
                  </a:cubicBezTo>
                  <a:lnTo>
                    <a:pt x="1276800" y="2266695"/>
                  </a:lnTo>
                  <a:lnTo>
                    <a:pt x="1283069" y="2267289"/>
                  </a:lnTo>
                  <a:cubicBezTo>
                    <a:pt x="1587888" y="2277898"/>
                    <a:pt x="1931140" y="2074979"/>
                    <a:pt x="2146453" y="1724859"/>
                  </a:cubicBezTo>
                  <a:cubicBezTo>
                    <a:pt x="2254110" y="1549799"/>
                    <a:pt x="2314494" y="1362798"/>
                    <a:pt x="2329590" y="1186157"/>
                  </a:cubicBezTo>
                  <a:lnTo>
                    <a:pt x="2331676" y="1091239"/>
                  </a:lnTo>
                  <a:lnTo>
                    <a:pt x="2337564" y="1207847"/>
                  </a:lnTo>
                  <a:cubicBezTo>
                    <a:pt x="2337564" y="1853347"/>
                    <a:pt x="1814282" y="2376629"/>
                    <a:pt x="1168782" y="2376629"/>
                  </a:cubicBezTo>
                  <a:cubicBezTo>
                    <a:pt x="523282" y="2376629"/>
                    <a:pt x="0" y="1853347"/>
                    <a:pt x="0" y="1207847"/>
                  </a:cubicBezTo>
                  <a:cubicBezTo>
                    <a:pt x="0" y="562347"/>
                    <a:pt x="523282" y="39065"/>
                    <a:pt x="1168782" y="39065"/>
                  </a:cubicBezTo>
                  <a:cubicBezTo>
                    <a:pt x="1289813" y="39065"/>
                    <a:pt x="1406548" y="57462"/>
                    <a:pt x="1516342" y="91611"/>
                  </a:cubicBezTo>
                  <a:lnTo>
                    <a:pt x="1574009" y="112718"/>
                  </a:lnTo>
                  <a:close/>
                </a:path>
              </a:pathLst>
            </a:custGeom>
            <a:solidFill>
              <a:srgbClr val="2D2D8A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8" name="TextBox 44">
              <a:extLst>
                <a:ext uri="{FF2B5EF4-FFF2-40B4-BE49-F238E27FC236}">
                  <a16:creationId xmlns:a16="http://schemas.microsoft.com/office/drawing/2014/main" id="{173EB1ED-FF7B-94FF-0E52-CAF20AE42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1275" y="2443163"/>
              <a:ext cx="1444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B Nazanin" panose="00000400000000000000" pitchFamily="2" charset="-78"/>
              </a:endParaRPr>
            </a:p>
          </p:txBody>
        </p:sp>
        <p:sp>
          <p:nvSpPr>
            <p:cNvPr id="19" name="TextBox 45">
              <a:extLst>
                <a:ext uri="{FF2B5EF4-FFF2-40B4-BE49-F238E27FC236}">
                  <a16:creationId xmlns:a16="http://schemas.microsoft.com/office/drawing/2014/main" id="{C88356E3-5321-11E8-0E89-7E536C900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8086" y="4105245"/>
              <a:ext cx="165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altLang="ko-KR" sz="2000" b="1" kern="0" dirty="0">
                  <a:solidFill>
                    <a:srgbClr val="003366"/>
                  </a:solidFill>
                  <a:ea typeface="굴림" panose="020B0600000101010101" pitchFamily="34" charset="-127"/>
                  <a:cs typeface="B Nazanin" panose="00000400000000000000" pitchFamily="2" charset="-78"/>
                </a:rPr>
                <a:t>ارتقا به استادیاری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굴림" panose="020B0600000101010101" pitchFamily="34" charset="-127"/>
                <a:cs typeface="B Nazanin" panose="00000400000000000000" pitchFamily="2" charset="-78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818254" y="3460173"/>
            <a:ext cx="824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a-IR" altLang="ko-KR" sz="3600" b="1" kern="0" dirty="0">
                <a:solidFill>
                  <a:srgbClr val="404040"/>
                </a:solidFill>
                <a:latin typeface="Arial" panose="020B0604020202020204" pitchFamily="34" charset="0"/>
                <a:ea typeface="굴림" panose="020B0600000101010101" pitchFamily="34" charset="-127"/>
                <a:cs typeface="B Nazanin" panose="00000400000000000000" pitchFamily="2" charset="-78"/>
              </a:rPr>
              <a:t>10</a:t>
            </a:r>
            <a:endParaRPr lang="en-US" altLang="ko-KR" sz="3600" b="1" kern="0" dirty="0">
              <a:solidFill>
                <a:srgbClr val="404040"/>
              </a:solidFill>
              <a:latin typeface="Arial" panose="020B0604020202020204" pitchFamily="34" charset="0"/>
              <a:ea typeface="굴림" panose="020B0600000101010101" pitchFamily="34" charset="-127"/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59" y="455826"/>
            <a:ext cx="8474174" cy="12314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8362" y="3342212"/>
            <a:ext cx="1926503" cy="9693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212169" y="6065949"/>
            <a:ext cx="45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27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726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4C0C1D9-C72A-FF83-1D94-426210D3D791}"/>
              </a:ext>
            </a:extLst>
          </p:cNvPr>
          <p:cNvGrpSpPr/>
          <p:nvPr/>
        </p:nvGrpSpPr>
        <p:grpSpPr>
          <a:xfrm>
            <a:off x="925907" y="2422524"/>
            <a:ext cx="14453633" cy="3710563"/>
            <a:chOff x="1085852" y="1438851"/>
            <a:chExt cx="10834686" cy="3710563"/>
          </a:xfrm>
        </p:grpSpPr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6D178655-BC9E-F12C-7229-F34FEF0FF0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5852" y="1438851"/>
              <a:ext cx="2338387" cy="2378075"/>
            </a:xfrm>
            <a:custGeom>
              <a:avLst/>
              <a:gdLst>
                <a:gd name="connsiteX0" fmla="*/ 1632503 w 2337564"/>
                <a:gd name="connsiteY0" fmla="*/ 0 h 2376629"/>
                <a:gd name="connsiteX1" fmla="*/ 1973743 w 2337564"/>
                <a:gd name="connsiteY1" fmla="*/ 536479 h 2376629"/>
                <a:gd name="connsiteX2" fmla="*/ 1338632 w 2337564"/>
                <a:gd name="connsiteY2" fmla="*/ 566281 h 2376629"/>
                <a:gd name="connsiteX3" fmla="*/ 1411376 w 2337564"/>
                <a:gd name="connsiteY3" fmla="*/ 426106 h 2376629"/>
                <a:gd name="connsiteX4" fmla="*/ 1336049 w 2337564"/>
                <a:gd name="connsiteY4" fmla="*/ 414609 h 2376629"/>
                <a:gd name="connsiteX5" fmla="*/ 1241029 w 2337564"/>
                <a:gd name="connsiteY5" fmla="*/ 409812 h 2376629"/>
                <a:gd name="connsiteX6" fmla="*/ 311684 w 2337564"/>
                <a:gd name="connsiteY6" fmla="*/ 1339156 h 2376629"/>
                <a:gd name="connsiteX7" fmla="*/ 1241029 w 2337564"/>
                <a:gd name="connsiteY7" fmla="*/ 2268501 h 2376629"/>
                <a:gd name="connsiteX8" fmla="*/ 1276800 w 2337564"/>
                <a:gd name="connsiteY8" fmla="*/ 2266695 h 2376629"/>
                <a:gd name="connsiteX9" fmla="*/ 1283069 w 2337564"/>
                <a:gd name="connsiteY9" fmla="*/ 2267289 h 2376629"/>
                <a:gd name="connsiteX10" fmla="*/ 2146453 w 2337564"/>
                <a:gd name="connsiteY10" fmla="*/ 1724859 h 2376629"/>
                <a:gd name="connsiteX11" fmla="*/ 2329590 w 2337564"/>
                <a:gd name="connsiteY11" fmla="*/ 1186157 h 2376629"/>
                <a:gd name="connsiteX12" fmla="*/ 2331676 w 2337564"/>
                <a:gd name="connsiteY12" fmla="*/ 1091239 h 2376629"/>
                <a:gd name="connsiteX13" fmla="*/ 2337564 w 2337564"/>
                <a:gd name="connsiteY13" fmla="*/ 1207847 h 2376629"/>
                <a:gd name="connsiteX14" fmla="*/ 1168782 w 2337564"/>
                <a:gd name="connsiteY14" fmla="*/ 2376629 h 2376629"/>
                <a:gd name="connsiteX15" fmla="*/ 0 w 2337564"/>
                <a:gd name="connsiteY15" fmla="*/ 1207847 h 2376629"/>
                <a:gd name="connsiteX16" fmla="*/ 1168782 w 2337564"/>
                <a:gd name="connsiteY16" fmla="*/ 39065 h 2376629"/>
                <a:gd name="connsiteX17" fmla="*/ 1516342 w 2337564"/>
                <a:gd name="connsiteY17" fmla="*/ 91611 h 2376629"/>
                <a:gd name="connsiteX18" fmla="*/ 1574009 w 2337564"/>
                <a:gd name="connsiteY18" fmla="*/ 112718 h 23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7564" h="2376629">
                  <a:moveTo>
                    <a:pt x="1632503" y="0"/>
                  </a:moveTo>
                  <a:lnTo>
                    <a:pt x="1973743" y="536479"/>
                  </a:lnTo>
                  <a:lnTo>
                    <a:pt x="1338632" y="566281"/>
                  </a:lnTo>
                  <a:lnTo>
                    <a:pt x="1411376" y="426106"/>
                  </a:lnTo>
                  <a:lnTo>
                    <a:pt x="1336049" y="414609"/>
                  </a:lnTo>
                  <a:cubicBezTo>
                    <a:pt x="1304807" y="411437"/>
                    <a:pt x="1273108" y="409812"/>
                    <a:pt x="1241029" y="409812"/>
                  </a:cubicBezTo>
                  <a:cubicBezTo>
                    <a:pt x="727767" y="409811"/>
                    <a:pt x="311684" y="825893"/>
                    <a:pt x="311684" y="1339156"/>
                  </a:cubicBezTo>
                  <a:cubicBezTo>
                    <a:pt x="311685" y="1852419"/>
                    <a:pt x="727767" y="2268501"/>
                    <a:pt x="1241029" y="2268501"/>
                  </a:cubicBezTo>
                  <a:lnTo>
                    <a:pt x="1276800" y="2266695"/>
                  </a:lnTo>
                  <a:lnTo>
                    <a:pt x="1283069" y="2267289"/>
                  </a:lnTo>
                  <a:cubicBezTo>
                    <a:pt x="1587888" y="2277898"/>
                    <a:pt x="1931140" y="2074979"/>
                    <a:pt x="2146453" y="1724859"/>
                  </a:cubicBezTo>
                  <a:cubicBezTo>
                    <a:pt x="2254110" y="1549799"/>
                    <a:pt x="2314494" y="1362798"/>
                    <a:pt x="2329590" y="1186157"/>
                  </a:cubicBezTo>
                  <a:lnTo>
                    <a:pt x="2331676" y="1091239"/>
                  </a:lnTo>
                  <a:lnTo>
                    <a:pt x="2337564" y="1207847"/>
                  </a:lnTo>
                  <a:cubicBezTo>
                    <a:pt x="2337564" y="1853347"/>
                    <a:pt x="1814282" y="2376629"/>
                    <a:pt x="1168782" y="2376629"/>
                  </a:cubicBezTo>
                  <a:cubicBezTo>
                    <a:pt x="523282" y="2376629"/>
                    <a:pt x="0" y="1853347"/>
                    <a:pt x="0" y="1207847"/>
                  </a:cubicBezTo>
                  <a:cubicBezTo>
                    <a:pt x="0" y="562347"/>
                    <a:pt x="523282" y="39065"/>
                    <a:pt x="1168782" y="39065"/>
                  </a:cubicBezTo>
                  <a:cubicBezTo>
                    <a:pt x="1289813" y="39065"/>
                    <a:pt x="1406548" y="57462"/>
                    <a:pt x="1516342" y="91611"/>
                  </a:cubicBezTo>
                  <a:lnTo>
                    <a:pt x="1574009" y="112718"/>
                  </a:lnTo>
                  <a:close/>
                </a:path>
              </a:pathLst>
            </a:custGeom>
            <a:solidFill>
              <a:srgbClr val="F0D2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6" name="Freeform: Shape 24">
              <a:extLst>
                <a:ext uri="{FF2B5EF4-FFF2-40B4-BE49-F238E27FC236}">
                  <a16:creationId xmlns:a16="http://schemas.microsoft.com/office/drawing/2014/main" id="{96A108B0-FC6E-D9B5-B431-039C48DA36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68663" y="1462088"/>
              <a:ext cx="2339975" cy="2378075"/>
            </a:xfrm>
            <a:custGeom>
              <a:avLst/>
              <a:gdLst>
                <a:gd name="connsiteX0" fmla="*/ 1632503 w 2337564"/>
                <a:gd name="connsiteY0" fmla="*/ 0 h 2376629"/>
                <a:gd name="connsiteX1" fmla="*/ 1973743 w 2337564"/>
                <a:gd name="connsiteY1" fmla="*/ 536479 h 2376629"/>
                <a:gd name="connsiteX2" fmla="*/ 1338632 w 2337564"/>
                <a:gd name="connsiteY2" fmla="*/ 566281 h 2376629"/>
                <a:gd name="connsiteX3" fmla="*/ 1411376 w 2337564"/>
                <a:gd name="connsiteY3" fmla="*/ 426106 h 2376629"/>
                <a:gd name="connsiteX4" fmla="*/ 1336049 w 2337564"/>
                <a:gd name="connsiteY4" fmla="*/ 414609 h 2376629"/>
                <a:gd name="connsiteX5" fmla="*/ 1241029 w 2337564"/>
                <a:gd name="connsiteY5" fmla="*/ 409812 h 2376629"/>
                <a:gd name="connsiteX6" fmla="*/ 311684 w 2337564"/>
                <a:gd name="connsiteY6" fmla="*/ 1339156 h 2376629"/>
                <a:gd name="connsiteX7" fmla="*/ 1241029 w 2337564"/>
                <a:gd name="connsiteY7" fmla="*/ 2268501 h 2376629"/>
                <a:gd name="connsiteX8" fmla="*/ 1276800 w 2337564"/>
                <a:gd name="connsiteY8" fmla="*/ 2266695 h 2376629"/>
                <a:gd name="connsiteX9" fmla="*/ 1283069 w 2337564"/>
                <a:gd name="connsiteY9" fmla="*/ 2267289 h 2376629"/>
                <a:gd name="connsiteX10" fmla="*/ 2146453 w 2337564"/>
                <a:gd name="connsiteY10" fmla="*/ 1724859 h 2376629"/>
                <a:gd name="connsiteX11" fmla="*/ 2329590 w 2337564"/>
                <a:gd name="connsiteY11" fmla="*/ 1186157 h 2376629"/>
                <a:gd name="connsiteX12" fmla="*/ 2331676 w 2337564"/>
                <a:gd name="connsiteY12" fmla="*/ 1091239 h 2376629"/>
                <a:gd name="connsiteX13" fmla="*/ 2337564 w 2337564"/>
                <a:gd name="connsiteY13" fmla="*/ 1207847 h 2376629"/>
                <a:gd name="connsiteX14" fmla="*/ 1168782 w 2337564"/>
                <a:gd name="connsiteY14" fmla="*/ 2376629 h 2376629"/>
                <a:gd name="connsiteX15" fmla="*/ 0 w 2337564"/>
                <a:gd name="connsiteY15" fmla="*/ 1207847 h 2376629"/>
                <a:gd name="connsiteX16" fmla="*/ 1168782 w 2337564"/>
                <a:gd name="connsiteY16" fmla="*/ 39065 h 2376629"/>
                <a:gd name="connsiteX17" fmla="*/ 1516342 w 2337564"/>
                <a:gd name="connsiteY17" fmla="*/ 91611 h 2376629"/>
                <a:gd name="connsiteX18" fmla="*/ 1574009 w 2337564"/>
                <a:gd name="connsiteY18" fmla="*/ 112718 h 23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7564" h="2376629">
                  <a:moveTo>
                    <a:pt x="1632503" y="0"/>
                  </a:moveTo>
                  <a:lnTo>
                    <a:pt x="1973743" y="536479"/>
                  </a:lnTo>
                  <a:lnTo>
                    <a:pt x="1338632" y="566281"/>
                  </a:lnTo>
                  <a:lnTo>
                    <a:pt x="1411376" y="426106"/>
                  </a:lnTo>
                  <a:lnTo>
                    <a:pt x="1336049" y="414609"/>
                  </a:lnTo>
                  <a:cubicBezTo>
                    <a:pt x="1304807" y="411437"/>
                    <a:pt x="1273108" y="409812"/>
                    <a:pt x="1241029" y="409812"/>
                  </a:cubicBezTo>
                  <a:cubicBezTo>
                    <a:pt x="727767" y="409811"/>
                    <a:pt x="311684" y="825893"/>
                    <a:pt x="311684" y="1339156"/>
                  </a:cubicBezTo>
                  <a:cubicBezTo>
                    <a:pt x="311685" y="1852419"/>
                    <a:pt x="727767" y="2268501"/>
                    <a:pt x="1241029" y="2268501"/>
                  </a:cubicBezTo>
                  <a:lnTo>
                    <a:pt x="1276800" y="2266695"/>
                  </a:lnTo>
                  <a:lnTo>
                    <a:pt x="1283069" y="2267289"/>
                  </a:lnTo>
                  <a:cubicBezTo>
                    <a:pt x="1587888" y="2277898"/>
                    <a:pt x="1931140" y="2074979"/>
                    <a:pt x="2146453" y="1724859"/>
                  </a:cubicBezTo>
                  <a:cubicBezTo>
                    <a:pt x="2254110" y="1549799"/>
                    <a:pt x="2314494" y="1362798"/>
                    <a:pt x="2329590" y="1186157"/>
                  </a:cubicBezTo>
                  <a:lnTo>
                    <a:pt x="2331676" y="1091239"/>
                  </a:lnTo>
                  <a:lnTo>
                    <a:pt x="2337564" y="1207847"/>
                  </a:lnTo>
                  <a:cubicBezTo>
                    <a:pt x="2337564" y="1853347"/>
                    <a:pt x="1814282" y="2376629"/>
                    <a:pt x="1168782" y="2376629"/>
                  </a:cubicBezTo>
                  <a:cubicBezTo>
                    <a:pt x="523282" y="2376629"/>
                    <a:pt x="0" y="1853347"/>
                    <a:pt x="0" y="1207847"/>
                  </a:cubicBezTo>
                  <a:cubicBezTo>
                    <a:pt x="0" y="562347"/>
                    <a:pt x="523282" y="39065"/>
                    <a:pt x="1168782" y="39065"/>
                  </a:cubicBezTo>
                  <a:cubicBezTo>
                    <a:pt x="1289813" y="39065"/>
                    <a:pt x="1406548" y="57462"/>
                    <a:pt x="1516342" y="91611"/>
                  </a:cubicBezTo>
                  <a:lnTo>
                    <a:pt x="1574009" y="112718"/>
                  </a:lnTo>
                  <a:close/>
                </a:path>
              </a:pathLst>
            </a:custGeom>
            <a:solidFill>
              <a:srgbClr val="F794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7" name="Freeform: Shape 25">
              <a:extLst>
                <a:ext uri="{FF2B5EF4-FFF2-40B4-BE49-F238E27FC236}">
                  <a16:creationId xmlns:a16="http://schemas.microsoft.com/office/drawing/2014/main" id="{A4E46BE1-90BD-8AAD-4AC2-C2B48F1135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6875" y="1462088"/>
              <a:ext cx="2338388" cy="2378075"/>
            </a:xfrm>
            <a:custGeom>
              <a:avLst/>
              <a:gdLst>
                <a:gd name="connsiteX0" fmla="*/ 1632503 w 2337564"/>
                <a:gd name="connsiteY0" fmla="*/ 0 h 2376629"/>
                <a:gd name="connsiteX1" fmla="*/ 1973743 w 2337564"/>
                <a:gd name="connsiteY1" fmla="*/ 536479 h 2376629"/>
                <a:gd name="connsiteX2" fmla="*/ 1338632 w 2337564"/>
                <a:gd name="connsiteY2" fmla="*/ 566281 h 2376629"/>
                <a:gd name="connsiteX3" fmla="*/ 1411376 w 2337564"/>
                <a:gd name="connsiteY3" fmla="*/ 426106 h 2376629"/>
                <a:gd name="connsiteX4" fmla="*/ 1336049 w 2337564"/>
                <a:gd name="connsiteY4" fmla="*/ 414609 h 2376629"/>
                <a:gd name="connsiteX5" fmla="*/ 1241029 w 2337564"/>
                <a:gd name="connsiteY5" fmla="*/ 409812 h 2376629"/>
                <a:gd name="connsiteX6" fmla="*/ 311684 w 2337564"/>
                <a:gd name="connsiteY6" fmla="*/ 1339156 h 2376629"/>
                <a:gd name="connsiteX7" fmla="*/ 1241029 w 2337564"/>
                <a:gd name="connsiteY7" fmla="*/ 2268501 h 2376629"/>
                <a:gd name="connsiteX8" fmla="*/ 1276800 w 2337564"/>
                <a:gd name="connsiteY8" fmla="*/ 2266695 h 2376629"/>
                <a:gd name="connsiteX9" fmla="*/ 1283069 w 2337564"/>
                <a:gd name="connsiteY9" fmla="*/ 2267289 h 2376629"/>
                <a:gd name="connsiteX10" fmla="*/ 2146453 w 2337564"/>
                <a:gd name="connsiteY10" fmla="*/ 1724859 h 2376629"/>
                <a:gd name="connsiteX11" fmla="*/ 2329590 w 2337564"/>
                <a:gd name="connsiteY11" fmla="*/ 1186157 h 2376629"/>
                <a:gd name="connsiteX12" fmla="*/ 2331676 w 2337564"/>
                <a:gd name="connsiteY12" fmla="*/ 1091239 h 2376629"/>
                <a:gd name="connsiteX13" fmla="*/ 2337564 w 2337564"/>
                <a:gd name="connsiteY13" fmla="*/ 1207847 h 2376629"/>
                <a:gd name="connsiteX14" fmla="*/ 1168782 w 2337564"/>
                <a:gd name="connsiteY14" fmla="*/ 2376629 h 2376629"/>
                <a:gd name="connsiteX15" fmla="*/ 0 w 2337564"/>
                <a:gd name="connsiteY15" fmla="*/ 1207847 h 2376629"/>
                <a:gd name="connsiteX16" fmla="*/ 1168782 w 2337564"/>
                <a:gd name="connsiteY16" fmla="*/ 39065 h 2376629"/>
                <a:gd name="connsiteX17" fmla="*/ 1516342 w 2337564"/>
                <a:gd name="connsiteY17" fmla="*/ 91611 h 2376629"/>
                <a:gd name="connsiteX18" fmla="*/ 1574009 w 2337564"/>
                <a:gd name="connsiteY18" fmla="*/ 112718 h 23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7564" h="2376629">
                  <a:moveTo>
                    <a:pt x="1632503" y="0"/>
                  </a:moveTo>
                  <a:lnTo>
                    <a:pt x="1973743" y="536479"/>
                  </a:lnTo>
                  <a:lnTo>
                    <a:pt x="1338632" y="566281"/>
                  </a:lnTo>
                  <a:lnTo>
                    <a:pt x="1411376" y="426106"/>
                  </a:lnTo>
                  <a:lnTo>
                    <a:pt x="1336049" y="414609"/>
                  </a:lnTo>
                  <a:cubicBezTo>
                    <a:pt x="1304807" y="411437"/>
                    <a:pt x="1273108" y="409812"/>
                    <a:pt x="1241029" y="409812"/>
                  </a:cubicBezTo>
                  <a:cubicBezTo>
                    <a:pt x="727767" y="409811"/>
                    <a:pt x="311684" y="825893"/>
                    <a:pt x="311684" y="1339156"/>
                  </a:cubicBezTo>
                  <a:cubicBezTo>
                    <a:pt x="311685" y="1852419"/>
                    <a:pt x="727767" y="2268501"/>
                    <a:pt x="1241029" y="2268501"/>
                  </a:cubicBezTo>
                  <a:lnTo>
                    <a:pt x="1276800" y="2266695"/>
                  </a:lnTo>
                  <a:lnTo>
                    <a:pt x="1283069" y="2267289"/>
                  </a:lnTo>
                  <a:cubicBezTo>
                    <a:pt x="1587888" y="2277898"/>
                    <a:pt x="1931140" y="2074979"/>
                    <a:pt x="2146453" y="1724859"/>
                  </a:cubicBezTo>
                  <a:cubicBezTo>
                    <a:pt x="2254110" y="1549799"/>
                    <a:pt x="2314494" y="1362798"/>
                    <a:pt x="2329590" y="1186157"/>
                  </a:cubicBezTo>
                  <a:lnTo>
                    <a:pt x="2331676" y="1091239"/>
                  </a:lnTo>
                  <a:lnTo>
                    <a:pt x="2337564" y="1207847"/>
                  </a:lnTo>
                  <a:cubicBezTo>
                    <a:pt x="2337564" y="1853347"/>
                    <a:pt x="1814282" y="2376629"/>
                    <a:pt x="1168782" y="2376629"/>
                  </a:cubicBezTo>
                  <a:cubicBezTo>
                    <a:pt x="523282" y="2376629"/>
                    <a:pt x="0" y="1853347"/>
                    <a:pt x="0" y="1207847"/>
                  </a:cubicBezTo>
                  <a:cubicBezTo>
                    <a:pt x="0" y="562347"/>
                    <a:pt x="523282" y="39065"/>
                    <a:pt x="1168782" y="39065"/>
                  </a:cubicBezTo>
                  <a:cubicBezTo>
                    <a:pt x="1289813" y="39065"/>
                    <a:pt x="1406548" y="57462"/>
                    <a:pt x="1516342" y="91611"/>
                  </a:cubicBezTo>
                  <a:lnTo>
                    <a:pt x="1574009" y="112718"/>
                  </a:lnTo>
                  <a:close/>
                </a:path>
              </a:pathLst>
            </a:custGeom>
            <a:solidFill>
              <a:srgbClr val="ED3B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8" name="Freeform: Shape 26">
              <a:extLst>
                <a:ext uri="{FF2B5EF4-FFF2-40B4-BE49-F238E27FC236}">
                  <a16:creationId xmlns:a16="http://schemas.microsoft.com/office/drawing/2014/main" id="{5670F768-A581-906C-1443-113E64E385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4913" y="1479550"/>
              <a:ext cx="2338387" cy="2378075"/>
            </a:xfrm>
            <a:custGeom>
              <a:avLst/>
              <a:gdLst>
                <a:gd name="connsiteX0" fmla="*/ 1632503 w 2337564"/>
                <a:gd name="connsiteY0" fmla="*/ 0 h 2376629"/>
                <a:gd name="connsiteX1" fmla="*/ 1973743 w 2337564"/>
                <a:gd name="connsiteY1" fmla="*/ 536479 h 2376629"/>
                <a:gd name="connsiteX2" fmla="*/ 1338632 w 2337564"/>
                <a:gd name="connsiteY2" fmla="*/ 566281 h 2376629"/>
                <a:gd name="connsiteX3" fmla="*/ 1411376 w 2337564"/>
                <a:gd name="connsiteY3" fmla="*/ 426106 h 2376629"/>
                <a:gd name="connsiteX4" fmla="*/ 1336049 w 2337564"/>
                <a:gd name="connsiteY4" fmla="*/ 414609 h 2376629"/>
                <a:gd name="connsiteX5" fmla="*/ 1241029 w 2337564"/>
                <a:gd name="connsiteY5" fmla="*/ 409812 h 2376629"/>
                <a:gd name="connsiteX6" fmla="*/ 311684 w 2337564"/>
                <a:gd name="connsiteY6" fmla="*/ 1339156 h 2376629"/>
                <a:gd name="connsiteX7" fmla="*/ 1241029 w 2337564"/>
                <a:gd name="connsiteY7" fmla="*/ 2268501 h 2376629"/>
                <a:gd name="connsiteX8" fmla="*/ 1276800 w 2337564"/>
                <a:gd name="connsiteY8" fmla="*/ 2266695 h 2376629"/>
                <a:gd name="connsiteX9" fmla="*/ 1283069 w 2337564"/>
                <a:gd name="connsiteY9" fmla="*/ 2267289 h 2376629"/>
                <a:gd name="connsiteX10" fmla="*/ 2146453 w 2337564"/>
                <a:gd name="connsiteY10" fmla="*/ 1724859 h 2376629"/>
                <a:gd name="connsiteX11" fmla="*/ 2329590 w 2337564"/>
                <a:gd name="connsiteY11" fmla="*/ 1186157 h 2376629"/>
                <a:gd name="connsiteX12" fmla="*/ 2331676 w 2337564"/>
                <a:gd name="connsiteY12" fmla="*/ 1091239 h 2376629"/>
                <a:gd name="connsiteX13" fmla="*/ 2337564 w 2337564"/>
                <a:gd name="connsiteY13" fmla="*/ 1207847 h 2376629"/>
                <a:gd name="connsiteX14" fmla="*/ 1168782 w 2337564"/>
                <a:gd name="connsiteY14" fmla="*/ 2376629 h 2376629"/>
                <a:gd name="connsiteX15" fmla="*/ 0 w 2337564"/>
                <a:gd name="connsiteY15" fmla="*/ 1207847 h 2376629"/>
                <a:gd name="connsiteX16" fmla="*/ 1168782 w 2337564"/>
                <a:gd name="connsiteY16" fmla="*/ 39065 h 2376629"/>
                <a:gd name="connsiteX17" fmla="*/ 1516342 w 2337564"/>
                <a:gd name="connsiteY17" fmla="*/ 91611 h 2376629"/>
                <a:gd name="connsiteX18" fmla="*/ 1574009 w 2337564"/>
                <a:gd name="connsiteY18" fmla="*/ 112718 h 23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7564" h="2376629">
                  <a:moveTo>
                    <a:pt x="1632503" y="0"/>
                  </a:moveTo>
                  <a:lnTo>
                    <a:pt x="1973743" y="536479"/>
                  </a:lnTo>
                  <a:lnTo>
                    <a:pt x="1338632" y="566281"/>
                  </a:lnTo>
                  <a:lnTo>
                    <a:pt x="1411376" y="426106"/>
                  </a:lnTo>
                  <a:lnTo>
                    <a:pt x="1336049" y="414609"/>
                  </a:lnTo>
                  <a:cubicBezTo>
                    <a:pt x="1304807" y="411437"/>
                    <a:pt x="1273108" y="409812"/>
                    <a:pt x="1241029" y="409812"/>
                  </a:cubicBezTo>
                  <a:cubicBezTo>
                    <a:pt x="727767" y="409811"/>
                    <a:pt x="311684" y="825893"/>
                    <a:pt x="311684" y="1339156"/>
                  </a:cubicBezTo>
                  <a:cubicBezTo>
                    <a:pt x="311685" y="1852419"/>
                    <a:pt x="727767" y="2268501"/>
                    <a:pt x="1241029" y="2268501"/>
                  </a:cubicBezTo>
                  <a:lnTo>
                    <a:pt x="1276800" y="2266695"/>
                  </a:lnTo>
                  <a:lnTo>
                    <a:pt x="1283069" y="2267289"/>
                  </a:lnTo>
                  <a:cubicBezTo>
                    <a:pt x="1587888" y="2277898"/>
                    <a:pt x="1931140" y="2074979"/>
                    <a:pt x="2146453" y="1724859"/>
                  </a:cubicBezTo>
                  <a:cubicBezTo>
                    <a:pt x="2254110" y="1549799"/>
                    <a:pt x="2314494" y="1362798"/>
                    <a:pt x="2329590" y="1186157"/>
                  </a:cubicBezTo>
                  <a:lnTo>
                    <a:pt x="2331676" y="1091239"/>
                  </a:lnTo>
                  <a:lnTo>
                    <a:pt x="2337564" y="1207847"/>
                  </a:lnTo>
                  <a:cubicBezTo>
                    <a:pt x="2337564" y="1853347"/>
                    <a:pt x="1814282" y="2376629"/>
                    <a:pt x="1168782" y="2376629"/>
                  </a:cubicBezTo>
                  <a:cubicBezTo>
                    <a:pt x="523282" y="2376629"/>
                    <a:pt x="0" y="1853347"/>
                    <a:pt x="0" y="1207847"/>
                  </a:cubicBezTo>
                  <a:cubicBezTo>
                    <a:pt x="0" y="562347"/>
                    <a:pt x="523282" y="39065"/>
                    <a:pt x="1168782" y="39065"/>
                  </a:cubicBezTo>
                  <a:cubicBezTo>
                    <a:pt x="1289813" y="39065"/>
                    <a:pt x="1406548" y="57462"/>
                    <a:pt x="1516342" y="91611"/>
                  </a:cubicBezTo>
                  <a:lnTo>
                    <a:pt x="1574009" y="112718"/>
                  </a:lnTo>
                  <a:close/>
                </a:path>
              </a:pathLst>
            </a:custGeom>
            <a:solidFill>
              <a:srgbClr val="54CB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555D46-F1F8-5926-98B5-540C100829CD}"/>
                </a:ext>
              </a:extLst>
            </p:cNvPr>
            <p:cNvSpPr txBox="1"/>
            <p:nvPr/>
          </p:nvSpPr>
          <p:spPr>
            <a:xfrm>
              <a:off x="1766888" y="2476500"/>
              <a:ext cx="1444625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8E2241F1-1083-6FE2-CD37-B47FEC681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513" y="2476500"/>
              <a:ext cx="14446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altLang="ko-KR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34" charset="-127"/>
                  <a:cs typeface="B Nazanin" panose="00000400000000000000" pitchFamily="2" charset="-78"/>
                </a:rPr>
                <a:t>1</a:t>
              </a:r>
              <a:endPara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B Nazanin" panose="00000400000000000000" pitchFamily="2" charset="-78"/>
              </a:endParaRPr>
            </a:p>
          </p:txBody>
        </p:sp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8386DA25-FE85-CED7-3536-9AB5D794B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3645" y="2443163"/>
              <a:ext cx="14446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34" charset="-127"/>
                  <a:cs typeface="B Nazanin" panose="00000400000000000000" pitchFamily="2" charset="-78"/>
                </a:rPr>
                <a:t> </a:t>
              </a:r>
              <a:r>
                <a:rPr kumimoji="0" lang="fa-IR" altLang="ko-KR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34" charset="-127"/>
                  <a:cs typeface="B Nazanin" panose="00000400000000000000" pitchFamily="2" charset="-78"/>
                </a:rPr>
                <a:t>4</a:t>
              </a:r>
              <a:endPara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B Nazanin" panose="00000400000000000000" pitchFamily="2" charset="-78"/>
              </a:endParaRP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BA0C6456-7E9C-CC05-0257-B7A343A0B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9638" y="2459182"/>
              <a:ext cx="14446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altLang="ko-KR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34" charset="-127"/>
                  <a:cs typeface="B Nazanin" panose="00000400000000000000" pitchFamily="2" charset="-78"/>
                </a:rPr>
                <a:t>7</a:t>
              </a:r>
              <a:endPara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B Nazanin" panose="00000400000000000000" pitchFamily="2" charset="-78"/>
              </a:endParaRPr>
            </a:p>
          </p:txBody>
        </p:sp>
        <p:sp>
          <p:nvSpPr>
            <p:cNvPr id="13" name="TextBox 32">
              <a:extLst>
                <a:ext uri="{FF2B5EF4-FFF2-40B4-BE49-F238E27FC236}">
                  <a16:creationId xmlns:a16="http://schemas.microsoft.com/office/drawing/2014/main" id="{78043C65-3F94-068F-4F26-7A0BE9241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545" y="3979863"/>
              <a:ext cx="16510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altLang="ko-K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34" charset="-127"/>
                  <a:cs typeface="B Nazanin" panose="00000400000000000000" pitchFamily="2" charset="-78"/>
                </a:rPr>
                <a:t>عدم تصویب ارتقا به استادی در کمیسیون تخصصی</a:t>
              </a:r>
              <a:r>
                <a:rPr kumimoji="0" lang="fa-IR" altLang="ko-KR" sz="2000" b="1" i="0" u="none" strike="noStrike" kern="0" cap="none" spc="0" normalizeH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34" charset="-127"/>
                  <a:cs typeface="B Nazanin" panose="00000400000000000000" pitchFamily="2" charset="-78"/>
                </a:rPr>
                <a:t> 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B Nazanin" panose="00000400000000000000" pitchFamily="2" charset="-78"/>
              </a:endParaRPr>
            </a:p>
          </p:txBody>
        </p:sp>
        <p:sp>
          <p:nvSpPr>
            <p:cNvPr id="14" name="TextBox 35">
              <a:extLst>
                <a:ext uri="{FF2B5EF4-FFF2-40B4-BE49-F238E27FC236}">
                  <a16:creationId xmlns:a16="http://schemas.microsoft.com/office/drawing/2014/main" id="{34543CCA-3362-313E-930C-E5CD93E59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692" y="4133751"/>
              <a:ext cx="165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altLang="ko-K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34" charset="-127"/>
                  <a:cs typeface="B Nazanin" panose="00000400000000000000" pitchFamily="2" charset="-78"/>
                </a:rPr>
                <a:t>عدم تصویب ارتقا به دانشیاری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B Nazanin" panose="00000400000000000000" pitchFamily="2" charset="-78"/>
              </a:endParaRPr>
            </a:p>
          </p:txBody>
        </p:sp>
        <p:sp>
          <p:nvSpPr>
            <p:cNvPr id="15" name="TextBox 38">
              <a:extLst>
                <a:ext uri="{FF2B5EF4-FFF2-40B4-BE49-F238E27FC236}">
                  <a16:creationId xmlns:a16="http://schemas.microsoft.com/office/drawing/2014/main" id="{10A9A19C-4AC2-10AC-308A-3BF55FADD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7913" y="4133751"/>
              <a:ext cx="164941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altLang="ko-K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34" charset="-127"/>
                  <a:cs typeface="B Nazanin" panose="00000400000000000000" pitchFamily="2" charset="-78"/>
                </a:rPr>
                <a:t>عدم تصویب ارتقا به دانشیاری در کمیسیون تخصصی/بار اول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B Nazanin" panose="00000400000000000000" pitchFamily="2" charset="-78"/>
              </a:endParaRPr>
            </a:p>
          </p:txBody>
        </p:sp>
        <p:sp>
          <p:nvSpPr>
            <p:cNvPr id="16" name="TextBox 41">
              <a:extLst>
                <a:ext uri="{FF2B5EF4-FFF2-40B4-BE49-F238E27FC236}">
                  <a16:creationId xmlns:a16="http://schemas.microsoft.com/office/drawing/2014/main" id="{48392B1B-3C06-AFCD-D141-E37BACF32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0820" y="4133751"/>
              <a:ext cx="20891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altLang="ko-K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34" charset="-127"/>
                  <a:cs typeface="B Nazanin" panose="00000400000000000000" pitchFamily="2" charset="-78"/>
                </a:rPr>
                <a:t>عدم تصویب ارتقا به استادی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B Nazanin" panose="00000400000000000000" pitchFamily="2" charset="-78"/>
              </a:endParaRPr>
            </a:p>
          </p:txBody>
        </p:sp>
        <p:sp>
          <p:nvSpPr>
            <p:cNvPr id="17" name="Freeform: Shape 23">
              <a:extLst>
                <a:ext uri="{FF2B5EF4-FFF2-40B4-BE49-F238E27FC236}">
                  <a16:creationId xmlns:a16="http://schemas.microsoft.com/office/drawing/2014/main" id="{AD8F1048-E479-6249-7DBE-0DE62660E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2150" y="1439863"/>
              <a:ext cx="2338388" cy="2378075"/>
            </a:xfrm>
            <a:custGeom>
              <a:avLst/>
              <a:gdLst>
                <a:gd name="connsiteX0" fmla="*/ 1632503 w 2337564"/>
                <a:gd name="connsiteY0" fmla="*/ 0 h 2376629"/>
                <a:gd name="connsiteX1" fmla="*/ 1973743 w 2337564"/>
                <a:gd name="connsiteY1" fmla="*/ 536479 h 2376629"/>
                <a:gd name="connsiteX2" fmla="*/ 1338632 w 2337564"/>
                <a:gd name="connsiteY2" fmla="*/ 566281 h 2376629"/>
                <a:gd name="connsiteX3" fmla="*/ 1411376 w 2337564"/>
                <a:gd name="connsiteY3" fmla="*/ 426106 h 2376629"/>
                <a:gd name="connsiteX4" fmla="*/ 1336049 w 2337564"/>
                <a:gd name="connsiteY4" fmla="*/ 414609 h 2376629"/>
                <a:gd name="connsiteX5" fmla="*/ 1241029 w 2337564"/>
                <a:gd name="connsiteY5" fmla="*/ 409812 h 2376629"/>
                <a:gd name="connsiteX6" fmla="*/ 311684 w 2337564"/>
                <a:gd name="connsiteY6" fmla="*/ 1339156 h 2376629"/>
                <a:gd name="connsiteX7" fmla="*/ 1241029 w 2337564"/>
                <a:gd name="connsiteY7" fmla="*/ 2268501 h 2376629"/>
                <a:gd name="connsiteX8" fmla="*/ 1276800 w 2337564"/>
                <a:gd name="connsiteY8" fmla="*/ 2266695 h 2376629"/>
                <a:gd name="connsiteX9" fmla="*/ 1283069 w 2337564"/>
                <a:gd name="connsiteY9" fmla="*/ 2267289 h 2376629"/>
                <a:gd name="connsiteX10" fmla="*/ 2146453 w 2337564"/>
                <a:gd name="connsiteY10" fmla="*/ 1724859 h 2376629"/>
                <a:gd name="connsiteX11" fmla="*/ 2329590 w 2337564"/>
                <a:gd name="connsiteY11" fmla="*/ 1186157 h 2376629"/>
                <a:gd name="connsiteX12" fmla="*/ 2331676 w 2337564"/>
                <a:gd name="connsiteY12" fmla="*/ 1091239 h 2376629"/>
                <a:gd name="connsiteX13" fmla="*/ 2337564 w 2337564"/>
                <a:gd name="connsiteY13" fmla="*/ 1207847 h 2376629"/>
                <a:gd name="connsiteX14" fmla="*/ 1168782 w 2337564"/>
                <a:gd name="connsiteY14" fmla="*/ 2376629 h 2376629"/>
                <a:gd name="connsiteX15" fmla="*/ 0 w 2337564"/>
                <a:gd name="connsiteY15" fmla="*/ 1207847 h 2376629"/>
                <a:gd name="connsiteX16" fmla="*/ 1168782 w 2337564"/>
                <a:gd name="connsiteY16" fmla="*/ 39065 h 2376629"/>
                <a:gd name="connsiteX17" fmla="*/ 1516342 w 2337564"/>
                <a:gd name="connsiteY17" fmla="*/ 91611 h 2376629"/>
                <a:gd name="connsiteX18" fmla="*/ 1574009 w 2337564"/>
                <a:gd name="connsiteY18" fmla="*/ 112718 h 23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7564" h="2376629">
                  <a:moveTo>
                    <a:pt x="1632503" y="0"/>
                  </a:moveTo>
                  <a:lnTo>
                    <a:pt x="1973743" y="536479"/>
                  </a:lnTo>
                  <a:lnTo>
                    <a:pt x="1338632" y="566281"/>
                  </a:lnTo>
                  <a:lnTo>
                    <a:pt x="1411376" y="426106"/>
                  </a:lnTo>
                  <a:lnTo>
                    <a:pt x="1336049" y="414609"/>
                  </a:lnTo>
                  <a:cubicBezTo>
                    <a:pt x="1304807" y="411437"/>
                    <a:pt x="1273108" y="409812"/>
                    <a:pt x="1241029" y="409812"/>
                  </a:cubicBezTo>
                  <a:cubicBezTo>
                    <a:pt x="727767" y="409811"/>
                    <a:pt x="311684" y="825893"/>
                    <a:pt x="311684" y="1339156"/>
                  </a:cubicBezTo>
                  <a:cubicBezTo>
                    <a:pt x="311685" y="1852419"/>
                    <a:pt x="727767" y="2268501"/>
                    <a:pt x="1241029" y="2268501"/>
                  </a:cubicBezTo>
                  <a:lnTo>
                    <a:pt x="1276800" y="2266695"/>
                  </a:lnTo>
                  <a:lnTo>
                    <a:pt x="1283069" y="2267289"/>
                  </a:lnTo>
                  <a:cubicBezTo>
                    <a:pt x="1587888" y="2277898"/>
                    <a:pt x="1931140" y="2074979"/>
                    <a:pt x="2146453" y="1724859"/>
                  </a:cubicBezTo>
                  <a:cubicBezTo>
                    <a:pt x="2254110" y="1549799"/>
                    <a:pt x="2314494" y="1362798"/>
                    <a:pt x="2329590" y="1186157"/>
                  </a:cubicBezTo>
                  <a:lnTo>
                    <a:pt x="2331676" y="1091239"/>
                  </a:lnTo>
                  <a:lnTo>
                    <a:pt x="2337564" y="1207847"/>
                  </a:lnTo>
                  <a:cubicBezTo>
                    <a:pt x="2337564" y="1853347"/>
                    <a:pt x="1814282" y="2376629"/>
                    <a:pt x="1168782" y="2376629"/>
                  </a:cubicBezTo>
                  <a:cubicBezTo>
                    <a:pt x="523282" y="2376629"/>
                    <a:pt x="0" y="1853347"/>
                    <a:pt x="0" y="1207847"/>
                  </a:cubicBezTo>
                  <a:cubicBezTo>
                    <a:pt x="0" y="562347"/>
                    <a:pt x="523282" y="39065"/>
                    <a:pt x="1168782" y="39065"/>
                  </a:cubicBezTo>
                  <a:cubicBezTo>
                    <a:pt x="1289813" y="39065"/>
                    <a:pt x="1406548" y="57462"/>
                    <a:pt x="1516342" y="91611"/>
                  </a:cubicBezTo>
                  <a:lnTo>
                    <a:pt x="1574009" y="112718"/>
                  </a:lnTo>
                  <a:close/>
                </a:path>
              </a:pathLst>
            </a:custGeom>
            <a:solidFill>
              <a:srgbClr val="2D2D8A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8" name="TextBox 44">
              <a:extLst>
                <a:ext uri="{FF2B5EF4-FFF2-40B4-BE49-F238E27FC236}">
                  <a16:creationId xmlns:a16="http://schemas.microsoft.com/office/drawing/2014/main" id="{173EB1ED-FF7B-94FF-0E52-CAF20AE42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1275" y="2443163"/>
              <a:ext cx="1444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B Nazanin" panose="00000400000000000000" pitchFamily="2" charset="-78"/>
              </a:endParaRPr>
            </a:p>
          </p:txBody>
        </p:sp>
        <p:sp>
          <p:nvSpPr>
            <p:cNvPr id="19" name="TextBox 45">
              <a:extLst>
                <a:ext uri="{FF2B5EF4-FFF2-40B4-BE49-F238E27FC236}">
                  <a16:creationId xmlns:a16="http://schemas.microsoft.com/office/drawing/2014/main" id="{C88356E3-5321-11E8-0E89-7E536C900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48932" y="4133751"/>
              <a:ext cx="165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altLang="ko-KR" sz="2000" b="1" kern="0" dirty="0">
                  <a:solidFill>
                    <a:srgbClr val="003366"/>
                  </a:solidFill>
                  <a:ea typeface="굴림" panose="020B0600000101010101" pitchFamily="34" charset="-127"/>
                  <a:cs typeface="B Nazanin" panose="00000400000000000000" pitchFamily="2" charset="-78"/>
                </a:rPr>
                <a:t>ماندگاری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굴림" panose="020B0600000101010101" pitchFamily="34" charset="-127"/>
                <a:cs typeface="B Nazanin" panose="00000400000000000000" pitchFamily="2" charset="-78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818254" y="3460173"/>
            <a:ext cx="824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a-IR" altLang="ko-KR" sz="3600" b="1" kern="0" dirty="0">
                <a:solidFill>
                  <a:srgbClr val="404040"/>
                </a:solidFill>
                <a:latin typeface="Arial" panose="020B0604020202020204" pitchFamily="34" charset="0"/>
                <a:ea typeface="굴림" panose="020B0600000101010101" pitchFamily="34" charset="-127"/>
                <a:cs typeface="B Nazanin" panose="00000400000000000000" pitchFamily="2" charset="-78"/>
              </a:rPr>
              <a:t>4</a:t>
            </a:r>
            <a:endParaRPr lang="en-US" altLang="ko-KR" sz="3600" b="1" kern="0" dirty="0">
              <a:solidFill>
                <a:srgbClr val="404040"/>
              </a:solidFill>
              <a:latin typeface="Arial" panose="020B0604020202020204" pitchFamily="34" charset="0"/>
              <a:ea typeface="굴림" panose="020B0600000101010101" pitchFamily="34" charset="-127"/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039" y="3301712"/>
            <a:ext cx="938865" cy="9632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59" y="455826"/>
            <a:ext cx="8474174" cy="123149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212169" y="6065949"/>
            <a:ext cx="45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28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035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C4479A5D-35CB-4E7D-87D2-4D26BF2F0634}"/>
              </a:ext>
            </a:extLst>
          </p:cNvPr>
          <p:cNvCxnSpPr>
            <a:cxnSpLocks/>
          </p:cNvCxnSpPr>
          <p:nvPr/>
        </p:nvCxnSpPr>
        <p:spPr>
          <a:xfrm>
            <a:off x="6196532" y="1482147"/>
            <a:ext cx="3204000" cy="0"/>
          </a:xfrm>
          <a:prstGeom prst="line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93DBF8D1-AD6A-483C-8A23-5536445AC02F}"/>
              </a:ext>
            </a:extLst>
          </p:cNvPr>
          <p:cNvCxnSpPr>
            <a:cxnSpLocks/>
          </p:cNvCxnSpPr>
          <p:nvPr/>
        </p:nvCxnSpPr>
        <p:spPr>
          <a:xfrm>
            <a:off x="6215856" y="1482147"/>
            <a:ext cx="0" cy="4013778"/>
          </a:xfrm>
          <a:prstGeom prst="line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F2CCE00D-2692-45FD-9F11-122ABE9F2353}"/>
              </a:ext>
            </a:extLst>
          </p:cNvPr>
          <p:cNvCxnSpPr>
            <a:cxnSpLocks/>
          </p:cNvCxnSpPr>
          <p:nvPr/>
        </p:nvCxnSpPr>
        <p:spPr>
          <a:xfrm>
            <a:off x="6215856" y="5495925"/>
            <a:ext cx="3024000" cy="0"/>
          </a:xfrm>
          <a:prstGeom prst="line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13208" y="2408348"/>
            <a:ext cx="4595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برگزاری بیش از  103 کمیسیون تخصصی </a:t>
            </a:r>
          </a:p>
          <a:p>
            <a:pPr algn="ctr">
              <a:lnSpc>
                <a:spcPct val="200000"/>
              </a:lnSpc>
            </a:pPr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و </a:t>
            </a:r>
          </a:p>
          <a:p>
            <a:pPr algn="ctr">
              <a:lnSpc>
                <a:spcPct val="200000"/>
              </a:lnSpc>
            </a:pPr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16 نشست هیات ممیزه در دوره یازدهم</a:t>
            </a:r>
          </a:p>
          <a:p>
            <a:pPr algn="ctr">
              <a:lnSpc>
                <a:spcPct val="200000"/>
              </a:lnSpc>
            </a:pPr>
            <a:endParaRPr lang="en-US" sz="2000" dirty="0">
              <a:solidFill>
                <a:schemeClr val="bg1">
                  <a:lumMod val="9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1812706" y="1698872"/>
            <a:ext cx="2436950" cy="35803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7095" y="6246253"/>
            <a:ext cx="45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29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847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23BBDF-3230-40CA-ABAA-B3A7F41F1DA0}"/>
              </a:ext>
            </a:extLst>
          </p:cNvPr>
          <p:cNvSpPr txBox="1"/>
          <p:nvPr/>
        </p:nvSpPr>
        <p:spPr>
          <a:xfrm>
            <a:off x="3271510" y="3429000"/>
            <a:ext cx="100740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>
                <a:cs typeface="B Titr" panose="00000700000000000000" pitchFamily="2" charset="-78"/>
              </a:rPr>
              <a:t>در دوره یازدهم هیات </a:t>
            </a:r>
            <a:r>
              <a:rPr lang="fa-IR" sz="2000" dirty="0" err="1">
                <a:cs typeface="B Titr" panose="00000700000000000000" pitchFamily="2" charset="-78"/>
              </a:rPr>
              <a:t>ممیزه</a:t>
            </a:r>
            <a:r>
              <a:rPr lang="fa-IR" sz="2000" dirty="0">
                <a:cs typeface="B Titr" panose="00000700000000000000" pitchFamily="2" charset="-78"/>
              </a:rPr>
              <a:t> تعداد 7 دستور در راستای تسهیل رسیدگی به پرونده های متقاضیان به تصویب رسید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12169" y="6065949"/>
            <a:ext cx="45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30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050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6C1E3050-DDBA-4C6C-A923-EB34274F7CAB}"/>
              </a:ext>
            </a:extLst>
          </p:cNvPr>
          <p:cNvSpPr/>
          <p:nvPr/>
        </p:nvSpPr>
        <p:spPr>
          <a:xfrm>
            <a:off x="1767681" y="4890978"/>
            <a:ext cx="12192000" cy="1967023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EC8AA17-15A5-4D6C-BA06-CF44C76C49D3}"/>
              </a:ext>
            </a:extLst>
          </p:cNvPr>
          <p:cNvSpPr/>
          <p:nvPr/>
        </p:nvSpPr>
        <p:spPr>
          <a:xfrm>
            <a:off x="2005143" y="212653"/>
            <a:ext cx="11717079" cy="4513647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915177" y="5705341"/>
            <a:ext cx="8860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cs typeface="B Titr" panose="00000700000000000000" pitchFamily="2" charset="-78"/>
              </a:rPr>
              <a:t>لبتان پرخنده، قلبتان از مهرآکنده، دولتتان پاینده و هر روزتان فرخنده باد</a:t>
            </a:r>
          </a:p>
          <a:p>
            <a:br>
              <a:rPr lang="fa-IR" dirty="0"/>
            </a:b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514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8B135A4-E404-492F-A148-A6DA3E196F2F}"/>
              </a:ext>
            </a:extLst>
          </p:cNvPr>
          <p:cNvSpPr txBox="1"/>
          <p:nvPr/>
        </p:nvSpPr>
        <p:spPr>
          <a:xfrm>
            <a:off x="4884248" y="1587316"/>
            <a:ext cx="5958871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3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B Titr" panose="00000700000000000000" pitchFamily="2" charset="-78"/>
              </a:rPr>
              <a:t>گزارشی از رئوس فعالیت های انجام شده معاونت آموزشی و تحصیلات تکمیلی</a:t>
            </a:r>
          </a:p>
          <a:p>
            <a:pPr algn="ctr" rtl="1">
              <a:lnSpc>
                <a:spcPct val="200000"/>
              </a:lnSpc>
            </a:pPr>
            <a:r>
              <a:rPr lang="fa-IR" sz="3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B Titr" panose="00000700000000000000" pitchFamily="2" charset="-78"/>
              </a:rPr>
              <a:t>هیئت </a:t>
            </a:r>
            <a:r>
              <a:rPr lang="fa-IR" sz="32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B Titr" panose="00000700000000000000" pitchFamily="2" charset="-78"/>
              </a:rPr>
              <a:t>ممیزه</a:t>
            </a:r>
            <a:endParaRPr lang="fa-IR" sz="32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1646" y="5961485"/>
            <a:ext cx="6304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معاونت آموزشی و تحصیلات تکمیلی دانشگاه الزهرا (1403)</a:t>
            </a:r>
            <a:endParaRPr lang="en-US" sz="20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76" y="302820"/>
            <a:ext cx="827017" cy="7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7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BBDC223-C96E-4745-B95F-BD5E5ED6AE61}"/>
              </a:ext>
            </a:extLst>
          </p:cNvPr>
          <p:cNvSpPr/>
          <p:nvPr/>
        </p:nvSpPr>
        <p:spPr>
          <a:xfrm>
            <a:off x="1767681" y="5229498"/>
            <a:ext cx="12192000" cy="1628503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8198564-3644-43C0-A72F-28957A71DD0A}"/>
              </a:ext>
            </a:extLst>
          </p:cNvPr>
          <p:cNvSpPr/>
          <p:nvPr/>
        </p:nvSpPr>
        <p:spPr>
          <a:xfrm>
            <a:off x="1767681" y="1"/>
            <a:ext cx="12192000" cy="1628503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0737F-28DE-4B73-B51F-272AAD181BDB}"/>
              </a:ext>
            </a:extLst>
          </p:cNvPr>
          <p:cNvSpPr txBox="1"/>
          <p:nvPr/>
        </p:nvSpPr>
        <p:spPr>
          <a:xfrm>
            <a:off x="2689090" y="375453"/>
            <a:ext cx="1034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3600" dirty="0">
                <a:solidFill>
                  <a:srgbClr val="003366"/>
                </a:solidFill>
                <a:latin typeface="Arial"/>
                <a:ea typeface="Arial Unicode MS"/>
                <a:cs typeface="B Titr" panose="00000700000000000000" pitchFamily="2" charset="-78"/>
              </a:rPr>
              <a:t>عملکرد هیات </a:t>
            </a:r>
            <a:r>
              <a:rPr lang="fa-IR" altLang="ko-KR" sz="3600" dirty="0" err="1">
                <a:solidFill>
                  <a:srgbClr val="003366"/>
                </a:solidFill>
                <a:latin typeface="Arial"/>
                <a:ea typeface="Arial Unicode MS"/>
                <a:cs typeface="B Titr" panose="00000700000000000000" pitchFamily="2" charset="-78"/>
              </a:rPr>
              <a:t>ممیزه</a:t>
            </a:r>
            <a:r>
              <a:rPr lang="fa-IR" altLang="ko-KR" sz="3600" dirty="0">
                <a:solidFill>
                  <a:srgbClr val="003366"/>
                </a:solidFill>
                <a:latin typeface="Arial"/>
                <a:ea typeface="Arial Unicode MS"/>
                <a:cs typeface="B Titr" panose="00000700000000000000" pitchFamily="2" charset="-78"/>
              </a:rPr>
              <a:t> دوره یازدهم</a:t>
            </a:r>
            <a:endParaRPr lang="en-US" altLang="ko-KR" sz="3600" dirty="0">
              <a:solidFill>
                <a:srgbClr val="003366"/>
              </a:solidFill>
              <a:latin typeface="Arial"/>
              <a:ea typeface="Arial Unicode MS"/>
              <a:cs typeface="B Titr" panose="00000700000000000000" pitchFamily="2" charset="-78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9DDBA62-5756-4CFF-8346-19A2EB9C6CCE}"/>
              </a:ext>
            </a:extLst>
          </p:cNvPr>
          <p:cNvSpPr/>
          <p:nvPr/>
        </p:nvSpPr>
        <p:spPr>
          <a:xfrm>
            <a:off x="2005143" y="1974106"/>
            <a:ext cx="11717079" cy="2909790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88874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sz="3200" dirty="0">
                <a:solidFill>
                  <a:srgbClr val="002060"/>
                </a:solidFill>
                <a:cs typeface="B Titr" panose="00000700000000000000" pitchFamily="2" charset="-78"/>
              </a:rPr>
              <a:t>کمیسون های تخصصی  دهگانه هیات ممیزه دوره یازدهم</a:t>
            </a:r>
            <a:endParaRPr lang="en-US" sz="32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6271FE43-CEEE-4DB6-BD90-67182E0D1342}"/>
              </a:ext>
            </a:extLst>
          </p:cNvPr>
          <p:cNvGrpSpPr/>
          <p:nvPr/>
        </p:nvGrpSpPr>
        <p:grpSpPr>
          <a:xfrm>
            <a:off x="1937786" y="1489318"/>
            <a:ext cx="3846918" cy="4129504"/>
            <a:chOff x="827365" y="1409323"/>
            <a:chExt cx="4759543" cy="5109168"/>
          </a:xfrm>
        </p:grpSpPr>
        <p:sp>
          <p:nvSpPr>
            <p:cNvPr id="4" name="원형: 비어 있음 1">
              <a:extLst>
                <a:ext uri="{FF2B5EF4-FFF2-40B4-BE49-F238E27FC236}">
                  <a16:creationId xmlns:a16="http://schemas.microsoft.com/office/drawing/2014/main" id="{C41C7D38-BCFA-4C55-8CC6-661A1F8F294B}"/>
                </a:ext>
              </a:extLst>
            </p:cNvPr>
            <p:cNvSpPr/>
            <p:nvPr/>
          </p:nvSpPr>
          <p:spPr>
            <a:xfrm>
              <a:off x="827366" y="1758949"/>
              <a:ext cx="4759542" cy="4759542"/>
            </a:xfrm>
            <a:prstGeom prst="donut">
              <a:avLst>
                <a:gd name="adj" fmla="val 817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자유형: 도형 19">
              <a:extLst>
                <a:ext uri="{FF2B5EF4-FFF2-40B4-BE49-F238E27FC236}">
                  <a16:creationId xmlns:a16="http://schemas.microsoft.com/office/drawing/2014/main" id="{3FF96071-440A-4A7F-B6D0-AA6DB060C628}"/>
                </a:ext>
              </a:extLst>
            </p:cNvPr>
            <p:cNvSpPr txBox="1">
              <a:spLocks/>
            </p:cNvSpPr>
            <p:nvPr/>
          </p:nvSpPr>
          <p:spPr>
            <a:xfrm>
              <a:off x="3465911" y="1843292"/>
              <a:ext cx="1822409" cy="2586876"/>
            </a:xfrm>
            <a:custGeom>
              <a:avLst/>
              <a:gdLst>
                <a:gd name="connsiteX0" fmla="*/ 863642 w 1822409"/>
                <a:gd name="connsiteY0" fmla="*/ 0 h 2586876"/>
                <a:gd name="connsiteX1" fmla="*/ 1706307 w 1822409"/>
                <a:gd name="connsiteY1" fmla="*/ 2577164 h 2586876"/>
                <a:gd name="connsiteX2" fmla="*/ 0 w 1822409"/>
                <a:gd name="connsiteY2" fmla="*/ 2586876 h 25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2409" h="2586876">
                  <a:moveTo>
                    <a:pt x="863642" y="0"/>
                  </a:moveTo>
                  <a:cubicBezTo>
                    <a:pt x="1679882" y="581132"/>
                    <a:pt x="2021522" y="1626487"/>
                    <a:pt x="1706307" y="2577164"/>
                  </a:cubicBezTo>
                  <a:lnTo>
                    <a:pt x="0" y="2586876"/>
                  </a:lnTo>
                  <a:close/>
                </a:path>
              </a:pathLst>
            </a:custGeom>
            <a:solidFill>
              <a:schemeClr val="accent3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6" name="자유형: 도형 12">
              <a:extLst>
                <a:ext uri="{FF2B5EF4-FFF2-40B4-BE49-F238E27FC236}">
                  <a16:creationId xmlns:a16="http://schemas.microsoft.com/office/drawing/2014/main" id="{18309135-DEA0-4C3E-886C-07BBA88CD8AE}"/>
                </a:ext>
              </a:extLst>
            </p:cNvPr>
            <p:cNvSpPr txBox="1">
              <a:spLocks/>
            </p:cNvSpPr>
            <p:nvPr/>
          </p:nvSpPr>
          <p:spPr>
            <a:xfrm>
              <a:off x="1553519" y="1409323"/>
              <a:ext cx="2719605" cy="2144179"/>
            </a:xfrm>
            <a:custGeom>
              <a:avLst/>
              <a:gdLst>
                <a:gd name="connsiteX0" fmla="*/ 1401769 w 2719605"/>
                <a:gd name="connsiteY0" fmla="*/ 1 h 2144179"/>
                <a:gd name="connsiteX1" fmla="*/ 2719605 w 2719605"/>
                <a:gd name="connsiteY1" fmla="*/ 421978 h 2144179"/>
                <a:gd name="connsiteX2" fmla="*/ 2144640 w 2719605"/>
                <a:gd name="connsiteY2" fmla="*/ 2144179 h 2144179"/>
                <a:gd name="connsiteX3" fmla="*/ 2136701 w 2719605"/>
                <a:gd name="connsiteY3" fmla="*/ 2144179 h 2144179"/>
                <a:gd name="connsiteX4" fmla="*/ 0 w 2719605"/>
                <a:gd name="connsiteY4" fmla="*/ 480476 h 2144179"/>
                <a:gd name="connsiteX5" fmla="*/ 1401769 w 2719605"/>
                <a:gd name="connsiteY5" fmla="*/ 1 h 214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605" h="2144179">
                  <a:moveTo>
                    <a:pt x="1401769" y="1"/>
                  </a:moveTo>
                  <a:cubicBezTo>
                    <a:pt x="1863929" y="178"/>
                    <a:pt x="2326036" y="140289"/>
                    <a:pt x="2719605" y="421978"/>
                  </a:cubicBezTo>
                  <a:lnTo>
                    <a:pt x="2144640" y="2144179"/>
                  </a:lnTo>
                  <a:lnTo>
                    <a:pt x="2136701" y="2144179"/>
                  </a:lnTo>
                  <a:lnTo>
                    <a:pt x="0" y="480476"/>
                  </a:lnTo>
                  <a:cubicBezTo>
                    <a:pt x="412291" y="159962"/>
                    <a:pt x="907061" y="-188"/>
                    <a:pt x="1401769" y="1"/>
                  </a:cubicBezTo>
                  <a:close/>
                </a:path>
              </a:pathLst>
            </a:custGeom>
            <a:solidFill>
              <a:schemeClr val="accent2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7" name="자유형: 도형 23">
              <a:extLst>
                <a:ext uri="{FF2B5EF4-FFF2-40B4-BE49-F238E27FC236}">
                  <a16:creationId xmlns:a16="http://schemas.microsoft.com/office/drawing/2014/main" id="{B71496B3-BEB6-4786-B4B0-E916AE84DDF5}"/>
                </a:ext>
              </a:extLst>
            </p:cNvPr>
            <p:cNvSpPr txBox="1">
              <a:spLocks/>
            </p:cNvSpPr>
            <p:nvPr/>
          </p:nvSpPr>
          <p:spPr>
            <a:xfrm>
              <a:off x="2547215" y="4499226"/>
              <a:ext cx="2626805" cy="1570156"/>
            </a:xfrm>
            <a:custGeom>
              <a:avLst/>
              <a:gdLst>
                <a:gd name="connsiteX0" fmla="*/ 462339 w 2626805"/>
                <a:gd name="connsiteY0" fmla="*/ 1569148 h 1570156"/>
                <a:gd name="connsiteX1" fmla="*/ 483227 w 2626805"/>
                <a:gd name="connsiteY1" fmla="*/ 1569612 h 1570156"/>
                <a:gd name="connsiteX2" fmla="*/ 471294 w 2626805"/>
                <a:gd name="connsiteY2" fmla="*/ 1570156 h 1570156"/>
                <a:gd name="connsiteX3" fmla="*/ 462562 w 2626805"/>
                <a:gd name="connsiteY3" fmla="*/ 1569858 h 1570156"/>
                <a:gd name="connsiteX4" fmla="*/ 2626805 w 2626805"/>
                <a:gd name="connsiteY4" fmla="*/ 0 h 1570156"/>
                <a:gd name="connsiteX5" fmla="*/ 495284 w 2626805"/>
                <a:gd name="connsiteY5" fmla="*/ 1569062 h 1570156"/>
                <a:gd name="connsiteX6" fmla="*/ 0 w 2626805"/>
                <a:gd name="connsiteY6" fmla="*/ 14951 h 1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805" h="1570156">
                  <a:moveTo>
                    <a:pt x="462339" y="1569148"/>
                  </a:moveTo>
                  <a:lnTo>
                    <a:pt x="483227" y="1569612"/>
                  </a:lnTo>
                  <a:cubicBezTo>
                    <a:pt x="479254" y="1570099"/>
                    <a:pt x="475275" y="1570133"/>
                    <a:pt x="471294" y="1570156"/>
                  </a:cubicBezTo>
                  <a:lnTo>
                    <a:pt x="462562" y="1569858"/>
                  </a:lnTo>
                  <a:close/>
                  <a:moveTo>
                    <a:pt x="2626805" y="0"/>
                  </a:moveTo>
                  <a:cubicBezTo>
                    <a:pt x="2323053" y="924730"/>
                    <a:pt x="1466758" y="1554229"/>
                    <a:pt x="495284" y="1569062"/>
                  </a:cubicBezTo>
                  <a:lnTo>
                    <a:pt x="0" y="14951"/>
                  </a:lnTo>
                  <a:close/>
                </a:path>
              </a:pathLst>
            </a:custGeom>
            <a:solidFill>
              <a:schemeClr val="accent4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8" name="자유형: 도형 25">
              <a:extLst>
                <a:ext uri="{FF2B5EF4-FFF2-40B4-BE49-F238E27FC236}">
                  <a16:creationId xmlns:a16="http://schemas.microsoft.com/office/drawing/2014/main" id="{7C25DEF5-CE85-4ECE-8C65-601AD1BCEA20}"/>
                </a:ext>
              </a:extLst>
            </p:cNvPr>
            <p:cNvSpPr txBox="1">
              <a:spLocks/>
            </p:cNvSpPr>
            <p:nvPr/>
          </p:nvSpPr>
          <p:spPr>
            <a:xfrm>
              <a:off x="827365" y="3622560"/>
              <a:ext cx="2195336" cy="2446823"/>
            </a:xfrm>
            <a:custGeom>
              <a:avLst/>
              <a:gdLst>
                <a:gd name="connsiteX0" fmla="*/ 1374390 w 2195336"/>
                <a:gd name="connsiteY0" fmla="*/ 0 h 2446823"/>
                <a:gd name="connsiteX1" fmla="*/ 2151590 w 2195336"/>
                <a:gd name="connsiteY1" fmla="*/ 2438716 h 2446823"/>
                <a:gd name="connsiteX2" fmla="*/ 2195126 w 2195336"/>
                <a:gd name="connsiteY2" fmla="*/ 2439683 h 2446823"/>
                <a:gd name="connsiteX3" fmla="*/ 2195336 w 2195336"/>
                <a:gd name="connsiteY3" fmla="*/ 2440337 h 2446823"/>
                <a:gd name="connsiteX4" fmla="*/ 2192990 w 2195336"/>
                <a:gd name="connsiteY4" fmla="*/ 2440444 h 2446823"/>
                <a:gd name="connsiteX5" fmla="*/ 2151693 w 2195336"/>
                <a:gd name="connsiteY5" fmla="*/ 2439035 h 2446823"/>
                <a:gd name="connsiteX6" fmla="*/ 2154077 w 2195336"/>
                <a:gd name="connsiteY6" fmla="*/ 2446517 h 2446823"/>
                <a:gd name="connsiteX7" fmla="*/ 0 w 2195336"/>
                <a:gd name="connsiteY7" fmla="*/ 1016322 h 244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5336" h="2446823">
                  <a:moveTo>
                    <a:pt x="1374390" y="0"/>
                  </a:moveTo>
                  <a:lnTo>
                    <a:pt x="2151590" y="2438716"/>
                  </a:lnTo>
                  <a:lnTo>
                    <a:pt x="2195126" y="2439683"/>
                  </a:lnTo>
                  <a:lnTo>
                    <a:pt x="2195336" y="2440337"/>
                  </a:lnTo>
                  <a:lnTo>
                    <a:pt x="2192990" y="2440444"/>
                  </a:lnTo>
                  <a:lnTo>
                    <a:pt x="2151693" y="2439035"/>
                  </a:lnTo>
                  <a:lnTo>
                    <a:pt x="2154077" y="2446517"/>
                  </a:lnTo>
                  <a:cubicBezTo>
                    <a:pt x="1203619" y="2462028"/>
                    <a:pt x="349619" y="1887845"/>
                    <a:pt x="0" y="1016322"/>
                  </a:cubicBezTo>
                  <a:close/>
                </a:path>
              </a:pathLst>
            </a:custGeom>
            <a:solidFill>
              <a:schemeClr val="accent1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CAF177A-C9DA-40BD-B6FA-406BB83A132F}"/>
              </a:ext>
            </a:extLst>
          </p:cNvPr>
          <p:cNvSpPr txBox="1"/>
          <p:nvPr/>
        </p:nvSpPr>
        <p:spPr>
          <a:xfrm>
            <a:off x="3453168" y="1935023"/>
            <a:ext cx="1145928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fa-IR" altLang="ko-KR" dirty="0">
                <a:cs typeface="B Titr" panose="00000700000000000000" pitchFamily="2" charset="-78"/>
              </a:rPr>
              <a:t>ادبیات</a:t>
            </a:r>
            <a:endParaRPr lang="ko-KR" altLang="en-US" dirty="0">
              <a:cs typeface="B Titr" panose="000007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CBE1E2-A41E-4F57-B648-8EABC59B145A}"/>
              </a:ext>
            </a:extLst>
          </p:cNvPr>
          <p:cNvSpPr txBox="1"/>
          <p:nvPr/>
        </p:nvSpPr>
        <p:spPr>
          <a:xfrm>
            <a:off x="4224650" y="3033803"/>
            <a:ext cx="1145928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fa-IR" altLang="ko-KR" dirty="0">
                <a:cs typeface="B Titr" panose="00000700000000000000" pitchFamily="2" charset="-78"/>
              </a:rPr>
              <a:t>الهیات</a:t>
            </a:r>
            <a:endParaRPr lang="en-US" altLang="ko-KR" dirty="0">
              <a:cs typeface="B Titr" panose="000007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E40382-3492-4C21-9BE2-3734B1355E36}"/>
              </a:ext>
            </a:extLst>
          </p:cNvPr>
          <p:cNvSpPr txBox="1"/>
          <p:nvPr/>
        </p:nvSpPr>
        <p:spPr>
          <a:xfrm>
            <a:off x="3756143" y="4234506"/>
            <a:ext cx="1441292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fa-IR" altLang="ko-KR" sz="1600" dirty="0">
                <a:cs typeface="B Titr" panose="00000700000000000000" pitchFamily="2" charset="-78"/>
              </a:rPr>
              <a:t>علوم اجتماعی و اقتصاد</a:t>
            </a:r>
            <a:endParaRPr lang="ko-KR" altLang="en-US" sz="1600" dirty="0">
              <a:cs typeface="B Titr" panose="000007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F391BD-C28E-4D39-88C9-9F9C96FDC981}"/>
              </a:ext>
            </a:extLst>
          </p:cNvPr>
          <p:cNvSpPr txBox="1"/>
          <p:nvPr/>
        </p:nvSpPr>
        <p:spPr>
          <a:xfrm>
            <a:off x="2107153" y="4026615"/>
            <a:ext cx="11459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fa-IR" altLang="ko-KR" sz="1400" dirty="0">
                <a:cs typeface="B Titr" panose="00000700000000000000" pitchFamily="2" charset="-78"/>
              </a:rPr>
              <a:t>روانشناسی و علوم تربیتی</a:t>
            </a:r>
            <a:endParaRPr lang="ko-KR" altLang="en-US" sz="1400" dirty="0">
              <a:cs typeface="B Titr" panose="00000700000000000000" pitchFamily="2" charset="-78"/>
            </a:endParaRPr>
          </a:p>
        </p:txBody>
      </p:sp>
      <p:grpSp>
        <p:nvGrpSpPr>
          <p:cNvPr id="17" name="Group 1">
            <a:extLst>
              <a:ext uri="{FF2B5EF4-FFF2-40B4-BE49-F238E27FC236}">
                <a16:creationId xmlns:a16="http://schemas.microsoft.com/office/drawing/2014/main" id="{6271FE43-CEEE-4DB6-BD90-67182E0D1342}"/>
              </a:ext>
            </a:extLst>
          </p:cNvPr>
          <p:cNvGrpSpPr/>
          <p:nvPr/>
        </p:nvGrpSpPr>
        <p:grpSpPr>
          <a:xfrm>
            <a:off x="6018322" y="1348025"/>
            <a:ext cx="3846918" cy="4129504"/>
            <a:chOff x="827365" y="1409323"/>
            <a:chExt cx="4759543" cy="5109168"/>
          </a:xfrm>
        </p:grpSpPr>
        <p:sp>
          <p:nvSpPr>
            <p:cNvPr id="18" name="원형: 비어 있음 1">
              <a:extLst>
                <a:ext uri="{FF2B5EF4-FFF2-40B4-BE49-F238E27FC236}">
                  <a16:creationId xmlns:a16="http://schemas.microsoft.com/office/drawing/2014/main" id="{C41C7D38-BCFA-4C55-8CC6-661A1F8F294B}"/>
                </a:ext>
              </a:extLst>
            </p:cNvPr>
            <p:cNvSpPr/>
            <p:nvPr/>
          </p:nvSpPr>
          <p:spPr>
            <a:xfrm>
              <a:off x="827366" y="1758949"/>
              <a:ext cx="4759542" cy="4759542"/>
            </a:xfrm>
            <a:prstGeom prst="donut">
              <a:avLst>
                <a:gd name="adj" fmla="val 817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9" name="자유형: 도형 19">
              <a:extLst>
                <a:ext uri="{FF2B5EF4-FFF2-40B4-BE49-F238E27FC236}">
                  <a16:creationId xmlns:a16="http://schemas.microsoft.com/office/drawing/2014/main" id="{3FF96071-440A-4A7F-B6D0-AA6DB060C628}"/>
                </a:ext>
              </a:extLst>
            </p:cNvPr>
            <p:cNvSpPr txBox="1">
              <a:spLocks/>
            </p:cNvSpPr>
            <p:nvPr/>
          </p:nvSpPr>
          <p:spPr>
            <a:xfrm>
              <a:off x="3465911" y="1843292"/>
              <a:ext cx="1822409" cy="2586876"/>
            </a:xfrm>
            <a:custGeom>
              <a:avLst/>
              <a:gdLst>
                <a:gd name="connsiteX0" fmla="*/ 863642 w 1822409"/>
                <a:gd name="connsiteY0" fmla="*/ 0 h 2586876"/>
                <a:gd name="connsiteX1" fmla="*/ 1706307 w 1822409"/>
                <a:gd name="connsiteY1" fmla="*/ 2577164 h 2586876"/>
                <a:gd name="connsiteX2" fmla="*/ 0 w 1822409"/>
                <a:gd name="connsiteY2" fmla="*/ 2586876 h 25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2409" h="2586876">
                  <a:moveTo>
                    <a:pt x="863642" y="0"/>
                  </a:moveTo>
                  <a:cubicBezTo>
                    <a:pt x="1679882" y="581132"/>
                    <a:pt x="2021522" y="1626487"/>
                    <a:pt x="1706307" y="2577164"/>
                  </a:cubicBezTo>
                  <a:lnTo>
                    <a:pt x="0" y="2586876"/>
                  </a:lnTo>
                  <a:close/>
                </a:path>
              </a:pathLst>
            </a:custGeom>
            <a:solidFill>
              <a:schemeClr val="accent3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cs typeface="B Titr" panose="00000700000000000000" pitchFamily="2" charset="-78"/>
              </a:endParaRPr>
            </a:p>
          </p:txBody>
        </p:sp>
        <p:sp>
          <p:nvSpPr>
            <p:cNvPr id="20" name="자유형: 도형 12">
              <a:extLst>
                <a:ext uri="{FF2B5EF4-FFF2-40B4-BE49-F238E27FC236}">
                  <a16:creationId xmlns:a16="http://schemas.microsoft.com/office/drawing/2014/main" id="{18309135-DEA0-4C3E-886C-07BBA88CD8AE}"/>
                </a:ext>
              </a:extLst>
            </p:cNvPr>
            <p:cNvSpPr txBox="1">
              <a:spLocks/>
            </p:cNvSpPr>
            <p:nvPr/>
          </p:nvSpPr>
          <p:spPr>
            <a:xfrm>
              <a:off x="1553519" y="1409323"/>
              <a:ext cx="2719605" cy="2144179"/>
            </a:xfrm>
            <a:custGeom>
              <a:avLst/>
              <a:gdLst>
                <a:gd name="connsiteX0" fmla="*/ 1401769 w 2719605"/>
                <a:gd name="connsiteY0" fmla="*/ 1 h 2144179"/>
                <a:gd name="connsiteX1" fmla="*/ 2719605 w 2719605"/>
                <a:gd name="connsiteY1" fmla="*/ 421978 h 2144179"/>
                <a:gd name="connsiteX2" fmla="*/ 2144640 w 2719605"/>
                <a:gd name="connsiteY2" fmla="*/ 2144179 h 2144179"/>
                <a:gd name="connsiteX3" fmla="*/ 2136701 w 2719605"/>
                <a:gd name="connsiteY3" fmla="*/ 2144179 h 2144179"/>
                <a:gd name="connsiteX4" fmla="*/ 0 w 2719605"/>
                <a:gd name="connsiteY4" fmla="*/ 480476 h 2144179"/>
                <a:gd name="connsiteX5" fmla="*/ 1401769 w 2719605"/>
                <a:gd name="connsiteY5" fmla="*/ 1 h 214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605" h="2144179">
                  <a:moveTo>
                    <a:pt x="1401769" y="1"/>
                  </a:moveTo>
                  <a:cubicBezTo>
                    <a:pt x="1863929" y="178"/>
                    <a:pt x="2326036" y="140289"/>
                    <a:pt x="2719605" y="421978"/>
                  </a:cubicBezTo>
                  <a:lnTo>
                    <a:pt x="2144640" y="2144179"/>
                  </a:lnTo>
                  <a:lnTo>
                    <a:pt x="2136701" y="2144179"/>
                  </a:lnTo>
                  <a:lnTo>
                    <a:pt x="0" y="480476"/>
                  </a:lnTo>
                  <a:cubicBezTo>
                    <a:pt x="412291" y="159962"/>
                    <a:pt x="907061" y="-188"/>
                    <a:pt x="1401769" y="1"/>
                  </a:cubicBezTo>
                  <a:close/>
                </a:path>
              </a:pathLst>
            </a:custGeom>
            <a:solidFill>
              <a:schemeClr val="accent2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cs typeface="B Titr" panose="00000700000000000000" pitchFamily="2" charset="-78"/>
              </a:endParaRPr>
            </a:p>
          </p:txBody>
        </p:sp>
        <p:sp>
          <p:nvSpPr>
            <p:cNvPr id="21" name="자유형: 도형 23">
              <a:extLst>
                <a:ext uri="{FF2B5EF4-FFF2-40B4-BE49-F238E27FC236}">
                  <a16:creationId xmlns:a16="http://schemas.microsoft.com/office/drawing/2014/main" id="{B71496B3-BEB6-4786-B4B0-E916AE84DDF5}"/>
                </a:ext>
              </a:extLst>
            </p:cNvPr>
            <p:cNvSpPr txBox="1">
              <a:spLocks/>
            </p:cNvSpPr>
            <p:nvPr/>
          </p:nvSpPr>
          <p:spPr>
            <a:xfrm>
              <a:off x="2547215" y="4499226"/>
              <a:ext cx="2626805" cy="1570156"/>
            </a:xfrm>
            <a:custGeom>
              <a:avLst/>
              <a:gdLst>
                <a:gd name="connsiteX0" fmla="*/ 462339 w 2626805"/>
                <a:gd name="connsiteY0" fmla="*/ 1569148 h 1570156"/>
                <a:gd name="connsiteX1" fmla="*/ 483227 w 2626805"/>
                <a:gd name="connsiteY1" fmla="*/ 1569612 h 1570156"/>
                <a:gd name="connsiteX2" fmla="*/ 471294 w 2626805"/>
                <a:gd name="connsiteY2" fmla="*/ 1570156 h 1570156"/>
                <a:gd name="connsiteX3" fmla="*/ 462562 w 2626805"/>
                <a:gd name="connsiteY3" fmla="*/ 1569858 h 1570156"/>
                <a:gd name="connsiteX4" fmla="*/ 2626805 w 2626805"/>
                <a:gd name="connsiteY4" fmla="*/ 0 h 1570156"/>
                <a:gd name="connsiteX5" fmla="*/ 495284 w 2626805"/>
                <a:gd name="connsiteY5" fmla="*/ 1569062 h 1570156"/>
                <a:gd name="connsiteX6" fmla="*/ 0 w 2626805"/>
                <a:gd name="connsiteY6" fmla="*/ 14951 h 1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805" h="1570156">
                  <a:moveTo>
                    <a:pt x="462339" y="1569148"/>
                  </a:moveTo>
                  <a:lnTo>
                    <a:pt x="483227" y="1569612"/>
                  </a:lnTo>
                  <a:cubicBezTo>
                    <a:pt x="479254" y="1570099"/>
                    <a:pt x="475275" y="1570133"/>
                    <a:pt x="471294" y="1570156"/>
                  </a:cubicBezTo>
                  <a:lnTo>
                    <a:pt x="462562" y="1569858"/>
                  </a:lnTo>
                  <a:close/>
                  <a:moveTo>
                    <a:pt x="2626805" y="0"/>
                  </a:moveTo>
                  <a:cubicBezTo>
                    <a:pt x="2323053" y="924730"/>
                    <a:pt x="1466758" y="1554229"/>
                    <a:pt x="495284" y="1569062"/>
                  </a:cubicBezTo>
                  <a:lnTo>
                    <a:pt x="0" y="14951"/>
                  </a:lnTo>
                  <a:close/>
                </a:path>
              </a:pathLst>
            </a:custGeom>
            <a:solidFill>
              <a:schemeClr val="accent4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cs typeface="B Titr" panose="00000700000000000000" pitchFamily="2" charset="-78"/>
              </a:endParaRPr>
            </a:p>
          </p:txBody>
        </p:sp>
        <p:sp>
          <p:nvSpPr>
            <p:cNvPr id="22" name="자유형: 도형 25">
              <a:extLst>
                <a:ext uri="{FF2B5EF4-FFF2-40B4-BE49-F238E27FC236}">
                  <a16:creationId xmlns:a16="http://schemas.microsoft.com/office/drawing/2014/main" id="{7C25DEF5-CE85-4ECE-8C65-601AD1BCEA20}"/>
                </a:ext>
              </a:extLst>
            </p:cNvPr>
            <p:cNvSpPr txBox="1">
              <a:spLocks/>
            </p:cNvSpPr>
            <p:nvPr/>
          </p:nvSpPr>
          <p:spPr>
            <a:xfrm>
              <a:off x="827365" y="3622560"/>
              <a:ext cx="2195336" cy="2446823"/>
            </a:xfrm>
            <a:custGeom>
              <a:avLst/>
              <a:gdLst>
                <a:gd name="connsiteX0" fmla="*/ 1374390 w 2195336"/>
                <a:gd name="connsiteY0" fmla="*/ 0 h 2446823"/>
                <a:gd name="connsiteX1" fmla="*/ 2151590 w 2195336"/>
                <a:gd name="connsiteY1" fmla="*/ 2438716 h 2446823"/>
                <a:gd name="connsiteX2" fmla="*/ 2195126 w 2195336"/>
                <a:gd name="connsiteY2" fmla="*/ 2439683 h 2446823"/>
                <a:gd name="connsiteX3" fmla="*/ 2195336 w 2195336"/>
                <a:gd name="connsiteY3" fmla="*/ 2440337 h 2446823"/>
                <a:gd name="connsiteX4" fmla="*/ 2192990 w 2195336"/>
                <a:gd name="connsiteY4" fmla="*/ 2440444 h 2446823"/>
                <a:gd name="connsiteX5" fmla="*/ 2151693 w 2195336"/>
                <a:gd name="connsiteY5" fmla="*/ 2439035 h 2446823"/>
                <a:gd name="connsiteX6" fmla="*/ 2154077 w 2195336"/>
                <a:gd name="connsiteY6" fmla="*/ 2446517 h 2446823"/>
                <a:gd name="connsiteX7" fmla="*/ 0 w 2195336"/>
                <a:gd name="connsiteY7" fmla="*/ 1016322 h 244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5336" h="2446823">
                  <a:moveTo>
                    <a:pt x="1374390" y="0"/>
                  </a:moveTo>
                  <a:lnTo>
                    <a:pt x="2151590" y="2438716"/>
                  </a:lnTo>
                  <a:lnTo>
                    <a:pt x="2195126" y="2439683"/>
                  </a:lnTo>
                  <a:lnTo>
                    <a:pt x="2195336" y="2440337"/>
                  </a:lnTo>
                  <a:lnTo>
                    <a:pt x="2192990" y="2440444"/>
                  </a:lnTo>
                  <a:lnTo>
                    <a:pt x="2151693" y="2439035"/>
                  </a:lnTo>
                  <a:lnTo>
                    <a:pt x="2154077" y="2446517"/>
                  </a:lnTo>
                  <a:cubicBezTo>
                    <a:pt x="1203619" y="2462028"/>
                    <a:pt x="349619" y="1887845"/>
                    <a:pt x="0" y="1016322"/>
                  </a:cubicBezTo>
                  <a:close/>
                </a:path>
              </a:pathLst>
            </a:custGeom>
            <a:solidFill>
              <a:schemeClr val="accent1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cs typeface="B Titr" panose="00000700000000000000" pitchFamily="2" charset="-78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257851" y="1690605"/>
            <a:ext cx="156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Titr" panose="00000700000000000000" pitchFamily="2" charset="-78"/>
              </a:rPr>
              <a:t>فنی و مهندسی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464" y="2853027"/>
            <a:ext cx="130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Titr" panose="00000700000000000000" pitchFamily="2" charset="-78"/>
              </a:rPr>
              <a:t>علوم ورزشی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9519" y="3948397"/>
            <a:ext cx="109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شیمی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6329" y="4103559"/>
            <a:ext cx="6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Titr" panose="00000700000000000000" pitchFamily="2" charset="-78"/>
              </a:rPr>
              <a:t>زیست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273" y="1326298"/>
            <a:ext cx="3846909" cy="41273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65547" y="1723370"/>
            <a:ext cx="166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Titr" panose="00000700000000000000" pitchFamily="2" charset="-78"/>
              </a:rPr>
              <a:t>ریاضی و فیزیک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88967" y="2885501"/>
            <a:ext cx="69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Titr" panose="00000700000000000000" pitchFamily="2" charset="-78"/>
              </a:rPr>
              <a:t>هنر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12169" y="6065949"/>
            <a:ext cx="45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22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029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70" y="1372716"/>
            <a:ext cx="7285850" cy="4255352"/>
          </a:xfrm>
          <a:prstGeom prst="rect">
            <a:avLst/>
          </a:prstGeom>
          <a:ln w="88900" cap="sq" cmpd="thickThin">
            <a:solidFill>
              <a:srgbClr val="CC00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497" y="1372716"/>
            <a:ext cx="7523116" cy="4255352"/>
          </a:xfrm>
          <a:prstGeom prst="rect">
            <a:avLst/>
          </a:prstGeom>
          <a:ln w="88900" cap="sq" cmpd="thickThin">
            <a:solidFill>
              <a:srgbClr val="CC00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212169" y="6065949"/>
            <a:ext cx="45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23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052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8" y="1449990"/>
            <a:ext cx="7440396" cy="393226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241" y="1449990"/>
            <a:ext cx="7346650" cy="393226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212169" y="6065949"/>
            <a:ext cx="45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24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282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5" y="1609650"/>
            <a:ext cx="7664824" cy="3932261"/>
          </a:xfrm>
          <a:prstGeom prst="rect">
            <a:avLst/>
          </a:prstGeom>
          <a:ln w="88900" cap="sq" cmpd="thickThin">
            <a:solidFill>
              <a:srgbClr val="66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983" y="1609650"/>
            <a:ext cx="7002453" cy="3932261"/>
          </a:xfrm>
          <a:prstGeom prst="rect">
            <a:avLst/>
          </a:prstGeom>
          <a:ln w="88900" cap="sq" cmpd="thickThin">
            <a:solidFill>
              <a:srgbClr val="66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212169" y="6065949"/>
            <a:ext cx="45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25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392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36" y="1527056"/>
            <a:ext cx="6851693" cy="3938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693" y="1527056"/>
            <a:ext cx="7841079" cy="3938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212169" y="6065949"/>
            <a:ext cx="45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26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066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70" y="1485580"/>
            <a:ext cx="7120634" cy="4142488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538" y="1485579"/>
            <a:ext cx="7380469" cy="4142489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212169" y="6065949"/>
            <a:ext cx="45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26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4031476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8505098</TotalTime>
  <Words>183</Words>
  <Application>Microsoft Office PowerPoint</Application>
  <PresentationFormat>Custom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굴림</vt:lpstr>
      <vt:lpstr>Arial</vt:lpstr>
      <vt:lpstr>B Nazanin</vt:lpstr>
      <vt:lpstr>B Titr</vt:lpstr>
      <vt:lpstr>Calibri</vt:lpstr>
      <vt:lpstr>Calibri Light</vt:lpstr>
      <vt:lpstr>Contents Slide Master</vt:lpstr>
      <vt:lpstr>Section Break Slide Master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123</cp:lastModifiedBy>
  <cp:revision>235</cp:revision>
  <dcterms:created xsi:type="dcterms:W3CDTF">2020-01-20T05:08:25Z</dcterms:created>
  <dcterms:modified xsi:type="dcterms:W3CDTF">2025-04-14T10:04:43Z</dcterms:modified>
</cp:coreProperties>
</file>