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4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23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285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667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581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111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394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931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548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2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645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324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222D1-51FD-481F-90F8-AA7551A6C5E9}" type="datetimeFigureOut">
              <a:rPr lang="en-US" smtClean="0"/>
              <a:t>4/21/2021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0DAC80-CE10-4A39-AFCA-AC416FA42E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72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1847179"/>
            <a:ext cx="7772400" cy="2141259"/>
          </a:xfrm>
          <a:solidFill>
            <a:srgbClr val="116798"/>
          </a:solidFill>
        </p:spPr>
        <p:txBody>
          <a:bodyPr anchor="b">
            <a:normAutofit/>
          </a:bodyPr>
          <a:lstStyle>
            <a:lvl1pPr algn="ctr" rtl="1">
              <a:defRPr sz="4800" b="1" baseline="0">
                <a:solidFill>
                  <a:schemeClr val="bg1"/>
                </a:solidFill>
                <a:cs typeface="B Nazanin" panose="00000400000000000000" pitchFamily="2" charset="-78"/>
              </a:defRPr>
            </a:lvl1pPr>
          </a:lstStyle>
          <a:p>
            <a:r>
              <a:rPr lang="fa-IR" dirty="0" smtClean="0"/>
              <a:t>عنوان مقاله</a:t>
            </a:r>
            <a:br>
              <a:rPr lang="fa-IR" dirty="0" smtClean="0"/>
            </a:b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143000" y="4397390"/>
            <a:ext cx="6858000" cy="873047"/>
          </a:xfrm>
          <a:solidFill>
            <a:srgbClr val="116798"/>
          </a:solidFill>
        </p:spPr>
        <p:txBody>
          <a:bodyPr>
            <a:normAutofit/>
          </a:bodyPr>
          <a:lstStyle>
            <a:lvl1pPr marL="0" indent="0" algn="ctr" rtl="1">
              <a:buNone/>
              <a:defRPr sz="2200" b="1" baseline="0">
                <a:solidFill>
                  <a:schemeClr val="bg1"/>
                </a:solidFill>
                <a:cs typeface="B Nazanin" panose="000004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a-IR" dirty="0" smtClean="0"/>
              <a:t>نام و نام خانوادگی مؤلفان</a:t>
            </a:r>
          </a:p>
          <a:p>
            <a:r>
              <a:rPr lang="fa-IR" dirty="0" smtClean="0"/>
              <a:t>وابستگی سازمانی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482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1174"/>
            <a:ext cx="7886700" cy="89602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فهرست مطالب</a:t>
            </a:r>
            <a:endParaRPr lang="en-US" sz="3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13687"/>
            <a:ext cx="7886700" cy="4063275"/>
          </a:xfrm>
        </p:spPr>
        <p:txBody>
          <a:bodyPr>
            <a:normAutofit/>
          </a:bodyPr>
          <a:lstStyle/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عنوان اول</a:t>
            </a:r>
          </a:p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عنوان دوم</a:t>
            </a:r>
          </a:p>
          <a:p>
            <a:pPr marL="457200" lvl="1" indent="0" algn="r" rtl="1">
              <a:lnSpc>
                <a:spcPct val="110000"/>
              </a:lnSpc>
              <a:spcBef>
                <a:spcPct val="0"/>
              </a:spcBef>
              <a:buNone/>
            </a:pPr>
            <a:r>
              <a:rPr lang="fa-IR" altLang="en-US" sz="2800" dirty="0" smtClean="0">
                <a:latin typeface="Tahoma" panose="020B0604030504040204" pitchFamily="34" charset="0"/>
                <a:cs typeface="B Nazanin" panose="00000400000000000000" pitchFamily="2" charset="-78"/>
              </a:rPr>
              <a:t>- زیربخش </a:t>
            </a:r>
            <a:r>
              <a:rPr lang="fa-IR" altLang="en-US" sz="2800" dirty="0">
                <a:latin typeface="Tahoma" panose="020B0604030504040204" pitchFamily="34" charset="0"/>
                <a:cs typeface="B Nazanin" panose="00000400000000000000" pitchFamily="2" charset="-78"/>
              </a:rPr>
              <a:t>اول</a:t>
            </a:r>
          </a:p>
          <a:p>
            <a:pPr marL="457200" lvl="1" indent="0" algn="r" rtl="1">
              <a:lnSpc>
                <a:spcPct val="110000"/>
              </a:lnSpc>
              <a:spcBef>
                <a:spcPct val="0"/>
              </a:spcBef>
              <a:buNone/>
            </a:pPr>
            <a:r>
              <a:rPr lang="fa-IR" altLang="en-US" sz="2800" dirty="0" smtClean="0">
                <a:latin typeface="Tahoma" panose="020B0604030504040204" pitchFamily="34" charset="0"/>
                <a:cs typeface="B Nazanin" panose="00000400000000000000" pitchFamily="2" charset="-78"/>
              </a:rPr>
              <a:t>- زیربخش </a:t>
            </a:r>
            <a:r>
              <a:rPr lang="fa-IR" altLang="en-US" sz="2800" dirty="0">
                <a:latin typeface="Tahoma" panose="020B0604030504040204" pitchFamily="34" charset="0"/>
                <a:cs typeface="B Nazanin" panose="00000400000000000000" pitchFamily="2" charset="-78"/>
              </a:rPr>
              <a:t>دوم</a:t>
            </a:r>
          </a:p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 smtClean="0">
                <a:latin typeface="Tahoma" panose="020B0604030504040204" pitchFamily="34" charset="0"/>
                <a:cs typeface="B Nazanin" panose="00000400000000000000" pitchFamily="2" charset="-78"/>
              </a:rPr>
              <a:t>یافته</a:t>
            </a: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‌</a:t>
            </a:r>
            <a:r>
              <a:rPr lang="fa-IR" altLang="en-US" dirty="0" smtClean="0">
                <a:latin typeface="Tahoma" panose="020B0604030504040204" pitchFamily="34" charset="0"/>
                <a:cs typeface="B Nazanin" panose="00000400000000000000" pitchFamily="2" charset="-78"/>
              </a:rPr>
              <a:t>ها</a:t>
            </a:r>
            <a:endParaRPr lang="fa-IR" altLang="en-US" dirty="0">
              <a:latin typeface="Tahoma" panose="020B0604030504040204" pitchFamily="34" charset="0"/>
              <a:cs typeface="B Nazanin" panose="00000400000000000000" pitchFamily="2" charset="-78"/>
            </a:endParaRPr>
          </a:p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پیشنهادات</a:t>
            </a:r>
          </a:p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 smtClean="0">
                <a:latin typeface="Tahoma" panose="020B0604030504040204" pitchFamily="34" charset="0"/>
                <a:cs typeface="B Nazanin" panose="00000400000000000000" pitchFamily="2" charset="-78"/>
              </a:rPr>
              <a:t>نتیجه</a:t>
            </a: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‌</a:t>
            </a:r>
            <a:r>
              <a:rPr lang="fa-IR" altLang="en-US" dirty="0" smtClean="0">
                <a:latin typeface="Tahoma" panose="020B0604030504040204" pitchFamily="34" charset="0"/>
                <a:cs typeface="B Nazanin" panose="00000400000000000000" pitchFamily="2" charset="-78"/>
              </a:rPr>
              <a:t>گیری</a:t>
            </a:r>
            <a:endParaRPr lang="fa-IR" altLang="en-US" dirty="0">
              <a:latin typeface="Tahoma" panose="020B0604030504040204" pitchFamily="34" charset="0"/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85203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21174"/>
            <a:ext cx="7886700" cy="896020"/>
          </a:xfrm>
        </p:spPr>
        <p:txBody>
          <a:bodyPr>
            <a:normAutofit/>
          </a:bodyPr>
          <a:lstStyle/>
          <a:p>
            <a:pPr algn="r" rtl="1"/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نتیجه</a:t>
            </a:r>
            <a:r>
              <a:rPr lang="fa-IR" altLang="en-US" sz="3600" dirty="0">
                <a:latin typeface="Tahoma" panose="020B0604030504040204" pitchFamily="34" charset="0"/>
                <a:cs typeface="B Nazanin" panose="00000400000000000000" pitchFamily="2" charset="-78"/>
              </a:rPr>
              <a:t>‌</a:t>
            </a:r>
            <a:r>
              <a:rPr lang="fa-IR" sz="3600" b="1" dirty="0" smtClean="0">
                <a:solidFill>
                  <a:srgbClr val="C00000"/>
                </a:solidFill>
                <a:cs typeface="B Nazanin" panose="00000400000000000000" pitchFamily="2" charset="-78"/>
              </a:rPr>
              <a:t>گیری</a:t>
            </a:r>
            <a:endParaRPr lang="en-US" sz="3600" b="1" dirty="0">
              <a:solidFill>
                <a:srgbClr val="C00000"/>
              </a:solidFill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113687"/>
            <a:ext cx="7886700" cy="4063275"/>
          </a:xfrm>
        </p:spPr>
        <p:txBody>
          <a:bodyPr>
            <a:normAutofit/>
          </a:bodyPr>
          <a:lstStyle/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 smtClean="0">
                <a:latin typeface="Tahoma" panose="020B0604030504040204" pitchFamily="34" charset="0"/>
                <a:cs typeface="B Nazanin" panose="00000400000000000000" pitchFamily="2" charset="-78"/>
              </a:rPr>
              <a:t>اشاره </a:t>
            </a: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به مهم‌ترین دستاوردها</a:t>
            </a:r>
          </a:p>
          <a:p>
            <a:pPr algn="r" rtl="1">
              <a:lnSpc>
                <a:spcPct val="110000"/>
              </a:lnSpc>
              <a:spcBef>
                <a:spcPct val="0"/>
              </a:spcBef>
            </a:pPr>
            <a:r>
              <a:rPr lang="fa-IR" altLang="en-US" dirty="0">
                <a:latin typeface="Tahoma" panose="020B0604030504040204" pitchFamily="34" charset="0"/>
                <a:cs typeface="B Nazanin" panose="00000400000000000000" pitchFamily="2" charset="-78"/>
              </a:rPr>
              <a:t>معرفی جزئیات نتایج کسب شده</a:t>
            </a:r>
          </a:p>
        </p:txBody>
      </p:sp>
    </p:spTree>
    <p:extLst>
      <p:ext uri="{BB962C8B-B14F-4D97-AF65-F5344CB8AC3E}">
        <p14:creationId xmlns:p14="http://schemas.microsoft.com/office/powerpoint/2010/main" val="3554516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34</Words>
  <Application>Microsoft Office PowerPoint</Application>
  <PresentationFormat>On-screen Show (4:3)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B Nazanin</vt:lpstr>
      <vt:lpstr>Calibri</vt:lpstr>
      <vt:lpstr>Calibri Light</vt:lpstr>
      <vt:lpstr>Tahoma</vt:lpstr>
      <vt:lpstr>Office Theme</vt:lpstr>
      <vt:lpstr>عنوان مقاله </vt:lpstr>
      <vt:lpstr>فهرست مطالب</vt:lpstr>
      <vt:lpstr>نتیجه‌گیری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عنوان مقاله </dc:title>
  <dc:creator>Asus</dc:creator>
  <cp:lastModifiedBy>Asus</cp:lastModifiedBy>
  <cp:revision>1</cp:revision>
  <dcterms:created xsi:type="dcterms:W3CDTF">2021-04-21T00:59:51Z</dcterms:created>
  <dcterms:modified xsi:type="dcterms:W3CDTF">2021-04-21T01:08:37Z</dcterms:modified>
</cp:coreProperties>
</file>